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  <p:sldMasterId id="2147483691" r:id="rId6"/>
    <p:sldMasterId id="2147483708" r:id="rId7"/>
  </p:sldMasterIdLst>
  <p:sldIdLst>
    <p:sldId id="2146845380" r:id="rId8"/>
    <p:sldId id="2146845379" r:id="rId9"/>
    <p:sldId id="2146845393" r:id="rId10"/>
    <p:sldId id="2146845394" r:id="rId11"/>
    <p:sldId id="2146845399" r:id="rId12"/>
    <p:sldId id="2146845383" r:id="rId13"/>
    <p:sldId id="2146845391" r:id="rId14"/>
    <p:sldId id="2146845401" r:id="rId15"/>
    <p:sldId id="2146845402" r:id="rId16"/>
    <p:sldId id="2146845460" r:id="rId17"/>
    <p:sldId id="2146845461" r:id="rId18"/>
    <p:sldId id="2146845404" r:id="rId19"/>
    <p:sldId id="2146845411" r:id="rId20"/>
    <p:sldId id="2146845408" r:id="rId21"/>
    <p:sldId id="2146845403" r:id="rId22"/>
    <p:sldId id="2146845405" r:id="rId23"/>
    <p:sldId id="2146845406" r:id="rId24"/>
    <p:sldId id="2146845407" r:id="rId25"/>
    <p:sldId id="2146845409" r:id="rId26"/>
    <p:sldId id="2146845410" r:id="rId27"/>
    <p:sldId id="214684541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5B0D8-2C51-4327-A5B2-1BA6FF0F509C}" v="50" dt="2021-04-29T10:09:11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eth Allott" userId="d67bc1e7-5e6e-4540-bcf9-468a02f7a83e" providerId="ADAL" clId="{9695B0D8-2C51-4327-A5B2-1BA6FF0F509C}"/>
    <pc:docChg chg="undo custSel addSld delSld modSld sldOrd modMainMaster">
      <pc:chgData name="Gareth Allott" userId="d67bc1e7-5e6e-4540-bcf9-468a02f7a83e" providerId="ADAL" clId="{9695B0D8-2C51-4327-A5B2-1BA6FF0F509C}" dt="2021-04-29T10:10:41.965" v="4531" actId="1035"/>
      <pc:docMkLst>
        <pc:docMk/>
      </pc:docMkLst>
      <pc:sldChg chg="addSp delSp modSp mod">
        <pc:chgData name="Gareth Allott" userId="d67bc1e7-5e6e-4540-bcf9-468a02f7a83e" providerId="ADAL" clId="{9695B0D8-2C51-4327-A5B2-1BA6FF0F509C}" dt="2021-04-08T09:20:20.801" v="29" actId="1036"/>
        <pc:sldMkLst>
          <pc:docMk/>
          <pc:sldMk cId="1032670216" sldId="2146845379"/>
        </pc:sldMkLst>
        <pc:spChg chg="mod">
          <ac:chgData name="Gareth Allott" userId="d67bc1e7-5e6e-4540-bcf9-468a02f7a83e" providerId="ADAL" clId="{9695B0D8-2C51-4327-A5B2-1BA6FF0F509C}" dt="2021-04-08T09:20:20.801" v="29" actId="1036"/>
          <ac:spMkLst>
            <pc:docMk/>
            <pc:sldMk cId="1032670216" sldId="2146845379"/>
            <ac:spMk id="5" creationId="{21930B4E-309D-4A59-94DD-37775FE9B2C3}"/>
          </ac:spMkLst>
        </pc:spChg>
        <pc:spChg chg="mod">
          <ac:chgData name="Gareth Allott" userId="d67bc1e7-5e6e-4540-bcf9-468a02f7a83e" providerId="ADAL" clId="{9695B0D8-2C51-4327-A5B2-1BA6FF0F509C}" dt="2021-04-08T09:20:20.801" v="29" actId="1036"/>
          <ac:spMkLst>
            <pc:docMk/>
            <pc:sldMk cId="1032670216" sldId="2146845379"/>
            <ac:spMk id="6" creationId="{3DBA0410-5795-45EC-893C-8C933CAC3795}"/>
          </ac:spMkLst>
        </pc:spChg>
        <pc:spChg chg="add del mod">
          <ac:chgData name="Gareth Allott" userId="d67bc1e7-5e6e-4540-bcf9-468a02f7a83e" providerId="ADAL" clId="{9695B0D8-2C51-4327-A5B2-1BA6FF0F509C}" dt="2021-04-08T09:20:19.530" v="27"/>
          <ac:spMkLst>
            <pc:docMk/>
            <pc:sldMk cId="1032670216" sldId="2146845379"/>
            <ac:spMk id="10" creationId="{A04C7C47-42E9-4F03-9A50-D0CA1B7108C7}"/>
          </ac:spMkLst>
        </pc:spChg>
        <pc:spChg chg="mod">
          <ac:chgData name="Gareth Allott" userId="d67bc1e7-5e6e-4540-bcf9-468a02f7a83e" providerId="ADAL" clId="{9695B0D8-2C51-4327-A5B2-1BA6FF0F509C}" dt="2021-04-08T09:20:20.801" v="29" actId="1036"/>
          <ac:spMkLst>
            <pc:docMk/>
            <pc:sldMk cId="1032670216" sldId="2146845379"/>
            <ac:spMk id="12" creationId="{0DF71DE9-3A68-4EA1-8221-5A0F172EBE5A}"/>
          </ac:spMkLst>
        </pc:spChg>
        <pc:spChg chg="mod">
          <ac:chgData name="Gareth Allott" userId="d67bc1e7-5e6e-4540-bcf9-468a02f7a83e" providerId="ADAL" clId="{9695B0D8-2C51-4327-A5B2-1BA6FF0F509C}" dt="2021-04-08T09:20:20.801" v="29" actId="1036"/>
          <ac:spMkLst>
            <pc:docMk/>
            <pc:sldMk cId="1032670216" sldId="2146845379"/>
            <ac:spMk id="13" creationId="{6B5CFAFF-68AD-43DB-9B0B-B50E8CC84109}"/>
          </ac:spMkLst>
        </pc:spChg>
        <pc:picChg chg="mod">
          <ac:chgData name="Gareth Allott" userId="d67bc1e7-5e6e-4540-bcf9-468a02f7a83e" providerId="ADAL" clId="{9695B0D8-2C51-4327-A5B2-1BA6FF0F509C}" dt="2021-04-08T09:20:20.801" v="29" actId="1036"/>
          <ac:picMkLst>
            <pc:docMk/>
            <pc:sldMk cId="1032670216" sldId="2146845379"/>
            <ac:picMk id="9" creationId="{B62A6A67-3FA7-40A1-A17F-FC2F65CCC18C}"/>
          </ac:picMkLst>
        </pc:picChg>
        <pc:picChg chg="mod">
          <ac:chgData name="Gareth Allott" userId="d67bc1e7-5e6e-4540-bcf9-468a02f7a83e" providerId="ADAL" clId="{9695B0D8-2C51-4327-A5B2-1BA6FF0F509C}" dt="2021-04-08T09:20:20.801" v="29" actId="1036"/>
          <ac:picMkLst>
            <pc:docMk/>
            <pc:sldMk cId="1032670216" sldId="2146845379"/>
            <ac:picMk id="17" creationId="{1DB6095E-0CDC-4CC6-82DD-48FE40C95557}"/>
          </ac:picMkLst>
        </pc:picChg>
      </pc:sldChg>
      <pc:sldChg chg="modSp mod">
        <pc:chgData name="Gareth Allott" userId="d67bc1e7-5e6e-4540-bcf9-468a02f7a83e" providerId="ADAL" clId="{9695B0D8-2C51-4327-A5B2-1BA6FF0F509C}" dt="2021-04-08T09:27:13.109" v="765" actId="1035"/>
        <pc:sldMkLst>
          <pc:docMk/>
          <pc:sldMk cId="636563377" sldId="2146845380"/>
        </pc:sldMkLst>
        <pc:cxnChg chg="mod">
          <ac:chgData name="Gareth Allott" userId="d67bc1e7-5e6e-4540-bcf9-468a02f7a83e" providerId="ADAL" clId="{9695B0D8-2C51-4327-A5B2-1BA6FF0F509C}" dt="2021-04-08T09:27:13.109" v="765" actId="1035"/>
          <ac:cxnSpMkLst>
            <pc:docMk/>
            <pc:sldMk cId="636563377" sldId="2146845380"/>
            <ac:cxnSpMk id="14" creationId="{61992EF8-3C27-42E1-B089-917F5A790DD1}"/>
          </ac:cxnSpMkLst>
        </pc:cxnChg>
      </pc:sldChg>
      <pc:sldChg chg="modSp mod">
        <pc:chgData name="Gareth Allott" userId="d67bc1e7-5e6e-4540-bcf9-468a02f7a83e" providerId="ADAL" clId="{9695B0D8-2C51-4327-A5B2-1BA6FF0F509C}" dt="2021-04-08T09:37:05.479" v="2006" actId="404"/>
        <pc:sldMkLst>
          <pc:docMk/>
          <pc:sldMk cId="3366910351" sldId="2146845383"/>
        </pc:sldMkLst>
        <pc:spChg chg="mod">
          <ac:chgData name="Gareth Allott" userId="d67bc1e7-5e6e-4540-bcf9-468a02f7a83e" providerId="ADAL" clId="{9695B0D8-2C51-4327-A5B2-1BA6FF0F509C}" dt="2021-04-08T09:37:05.479" v="2006" actId="404"/>
          <ac:spMkLst>
            <pc:docMk/>
            <pc:sldMk cId="3366910351" sldId="2146845383"/>
            <ac:spMk id="2" creationId="{A85AF8BD-E457-4D19-9F7A-A39E71231F1A}"/>
          </ac:spMkLst>
        </pc:spChg>
      </pc:sldChg>
      <pc:sldChg chg="addSp delSp modSp mod">
        <pc:chgData name="Gareth Allott" userId="d67bc1e7-5e6e-4540-bcf9-468a02f7a83e" providerId="ADAL" clId="{9695B0D8-2C51-4327-A5B2-1BA6FF0F509C}" dt="2021-04-08T10:08:02.301" v="3885" actId="14100"/>
        <pc:sldMkLst>
          <pc:docMk/>
          <pc:sldMk cId="1495903228" sldId="2146845391"/>
        </pc:sldMkLst>
        <pc:spChg chg="add mod">
          <ac:chgData name="Gareth Allott" userId="d67bc1e7-5e6e-4540-bcf9-468a02f7a83e" providerId="ADAL" clId="{9695B0D8-2C51-4327-A5B2-1BA6FF0F509C}" dt="2021-04-08T09:39:43.025" v="2383"/>
          <ac:spMkLst>
            <pc:docMk/>
            <pc:sldMk cId="1495903228" sldId="2146845391"/>
            <ac:spMk id="3" creationId="{3D02AF15-6837-44AA-BC76-3C2B5E68696D}"/>
          </ac:spMkLst>
        </pc:spChg>
        <pc:spChg chg="mod">
          <ac:chgData name="Gareth Allott" userId="d67bc1e7-5e6e-4540-bcf9-468a02f7a83e" providerId="ADAL" clId="{9695B0D8-2C51-4327-A5B2-1BA6FF0F509C}" dt="2021-04-08T10:08:02.301" v="3885" actId="14100"/>
          <ac:spMkLst>
            <pc:docMk/>
            <pc:sldMk cId="1495903228" sldId="2146845391"/>
            <ac:spMk id="5" creationId="{F0003C2E-EEB6-4539-8368-C5746ABF8A39}"/>
          </ac:spMkLst>
        </pc:spChg>
        <pc:spChg chg="del">
          <ac:chgData name="Gareth Allott" userId="d67bc1e7-5e6e-4540-bcf9-468a02f7a83e" providerId="ADAL" clId="{9695B0D8-2C51-4327-A5B2-1BA6FF0F509C}" dt="2021-04-08T09:37:14.919" v="2007" actId="478"/>
          <ac:spMkLst>
            <pc:docMk/>
            <pc:sldMk cId="1495903228" sldId="2146845391"/>
            <ac:spMk id="6" creationId="{53B308F3-1948-4AFB-A493-9A6F9776EBAC}"/>
          </ac:spMkLst>
        </pc:spChg>
        <pc:picChg chg="mod">
          <ac:chgData name="Gareth Allott" userId="d67bc1e7-5e6e-4540-bcf9-468a02f7a83e" providerId="ADAL" clId="{9695B0D8-2C51-4327-A5B2-1BA6FF0F509C}" dt="2021-04-08T09:37:16.978" v="2008" actId="1076"/>
          <ac:picMkLst>
            <pc:docMk/>
            <pc:sldMk cId="1495903228" sldId="2146845391"/>
            <ac:picMk id="4" creationId="{15AC11EE-867A-49BD-9D59-4ED21EA9BCE0}"/>
          </ac:picMkLst>
        </pc:picChg>
      </pc:sldChg>
      <pc:sldChg chg="addSp delSp modSp mod">
        <pc:chgData name="Gareth Allott" userId="d67bc1e7-5e6e-4540-bcf9-468a02f7a83e" providerId="ADAL" clId="{9695B0D8-2C51-4327-A5B2-1BA6FF0F509C}" dt="2021-04-29T10:10:41.965" v="4531" actId="1035"/>
        <pc:sldMkLst>
          <pc:docMk/>
          <pc:sldMk cId="3508088973" sldId="2146845393"/>
        </pc:sldMkLst>
        <pc:spChg chg="mod">
          <ac:chgData name="Gareth Allott" userId="d67bc1e7-5e6e-4540-bcf9-468a02f7a83e" providerId="ADAL" clId="{9695B0D8-2C51-4327-A5B2-1BA6FF0F509C}" dt="2021-04-08T09:27:31.393" v="812" actId="404"/>
          <ac:spMkLst>
            <pc:docMk/>
            <pc:sldMk cId="3508088973" sldId="2146845393"/>
            <ac:spMk id="2" creationId="{A85AF8BD-E457-4D19-9F7A-A39E71231F1A}"/>
          </ac:spMkLst>
        </pc:spChg>
        <pc:spChg chg="mod">
          <ac:chgData name="Gareth Allott" userId="d67bc1e7-5e6e-4540-bcf9-468a02f7a83e" providerId="ADAL" clId="{9695B0D8-2C51-4327-A5B2-1BA6FF0F509C}" dt="2021-04-29T10:08:11.584" v="4396" actId="1038"/>
          <ac:spMkLst>
            <pc:docMk/>
            <pc:sldMk cId="3508088973" sldId="2146845393"/>
            <ac:spMk id="4" creationId="{82707E7C-177A-4AEA-A02F-64F624E948BE}"/>
          </ac:spMkLst>
        </pc:spChg>
        <pc:spChg chg="mod">
          <ac:chgData name="Gareth Allott" userId="d67bc1e7-5e6e-4540-bcf9-468a02f7a83e" providerId="ADAL" clId="{9695B0D8-2C51-4327-A5B2-1BA6FF0F509C}" dt="2021-04-29T10:08:11.584" v="4396" actId="1038"/>
          <ac:spMkLst>
            <pc:docMk/>
            <pc:sldMk cId="3508088973" sldId="2146845393"/>
            <ac:spMk id="8" creationId="{3499EDEC-F115-4E7B-962B-B12E37D31DEC}"/>
          </ac:spMkLst>
        </pc:spChg>
        <pc:spChg chg="mod">
          <ac:chgData name="Gareth Allott" userId="d67bc1e7-5e6e-4540-bcf9-468a02f7a83e" providerId="ADAL" clId="{9695B0D8-2C51-4327-A5B2-1BA6FF0F509C}" dt="2021-04-29T10:08:11.584" v="4396" actId="1038"/>
          <ac:spMkLst>
            <pc:docMk/>
            <pc:sldMk cId="3508088973" sldId="2146845393"/>
            <ac:spMk id="10" creationId="{F8E1CDB2-8228-4FAD-844C-C3ED5497B4E5}"/>
          </ac:spMkLst>
        </pc:spChg>
        <pc:spChg chg="mod">
          <ac:chgData name="Gareth Allott" userId="d67bc1e7-5e6e-4540-bcf9-468a02f7a83e" providerId="ADAL" clId="{9695B0D8-2C51-4327-A5B2-1BA6FF0F509C}" dt="2021-04-29T10:08:11.584" v="4396" actId="1038"/>
          <ac:spMkLst>
            <pc:docMk/>
            <pc:sldMk cId="3508088973" sldId="2146845393"/>
            <ac:spMk id="13" creationId="{77B88383-BA1B-4806-81D4-C51B87A738EA}"/>
          </ac:spMkLst>
        </pc:spChg>
        <pc:spChg chg="mod">
          <ac:chgData name="Gareth Allott" userId="d67bc1e7-5e6e-4540-bcf9-468a02f7a83e" providerId="ADAL" clId="{9695B0D8-2C51-4327-A5B2-1BA6FF0F509C}" dt="2021-04-29T10:08:11.584" v="4396" actId="1038"/>
          <ac:spMkLst>
            <pc:docMk/>
            <pc:sldMk cId="3508088973" sldId="2146845393"/>
            <ac:spMk id="14" creationId="{50632460-E99F-4177-B7B0-63FDEAC2FF60}"/>
          </ac:spMkLst>
        </pc:spChg>
        <pc:spChg chg="mod">
          <ac:chgData name="Gareth Allott" userId="d67bc1e7-5e6e-4540-bcf9-468a02f7a83e" providerId="ADAL" clId="{9695B0D8-2C51-4327-A5B2-1BA6FF0F509C}" dt="2021-04-29T10:08:17.147" v="4399" actId="108"/>
          <ac:spMkLst>
            <pc:docMk/>
            <pc:sldMk cId="3508088973" sldId="2146845393"/>
            <ac:spMk id="15" creationId="{3F0E9B90-8482-4832-A223-ABE968F69EF4}"/>
          </ac:spMkLst>
        </pc:spChg>
        <pc:spChg chg="mod">
          <ac:chgData name="Gareth Allott" userId="d67bc1e7-5e6e-4540-bcf9-468a02f7a83e" providerId="ADAL" clId="{9695B0D8-2C51-4327-A5B2-1BA6FF0F509C}" dt="2021-04-29T10:08:11.584" v="4396" actId="1038"/>
          <ac:spMkLst>
            <pc:docMk/>
            <pc:sldMk cId="3508088973" sldId="2146845393"/>
            <ac:spMk id="16" creationId="{BF2AE311-2694-4631-9357-21A55CA02DC6}"/>
          </ac:spMkLst>
        </pc:spChg>
        <pc:spChg chg="mod">
          <ac:chgData name="Gareth Allott" userId="d67bc1e7-5e6e-4540-bcf9-468a02f7a83e" providerId="ADAL" clId="{9695B0D8-2C51-4327-A5B2-1BA6FF0F509C}" dt="2021-04-29T10:08:11.584" v="4396" actId="1038"/>
          <ac:spMkLst>
            <pc:docMk/>
            <pc:sldMk cId="3508088973" sldId="2146845393"/>
            <ac:spMk id="17" creationId="{BBD399D9-D8DB-49FD-85BC-9861DC6E6B8D}"/>
          </ac:spMkLst>
        </pc:spChg>
        <pc:spChg chg="mod">
          <ac:chgData name="Gareth Allott" userId="d67bc1e7-5e6e-4540-bcf9-468a02f7a83e" providerId="ADAL" clId="{9695B0D8-2C51-4327-A5B2-1BA6FF0F509C}" dt="2021-04-29T10:09:51.811" v="4491" actId="20577"/>
          <ac:spMkLst>
            <pc:docMk/>
            <pc:sldMk cId="3508088973" sldId="2146845393"/>
            <ac:spMk id="18" creationId="{CB53D74E-C77E-4007-93C7-53499908015F}"/>
          </ac:spMkLst>
        </pc:spChg>
        <pc:spChg chg="mod">
          <ac:chgData name="Gareth Allott" userId="d67bc1e7-5e6e-4540-bcf9-468a02f7a83e" providerId="ADAL" clId="{9695B0D8-2C51-4327-A5B2-1BA6FF0F509C}" dt="2021-04-29T10:08:11.584" v="4396" actId="1038"/>
          <ac:spMkLst>
            <pc:docMk/>
            <pc:sldMk cId="3508088973" sldId="2146845393"/>
            <ac:spMk id="19" creationId="{C7040E7A-4020-435E-B272-2A8F91E4AB4B}"/>
          </ac:spMkLst>
        </pc:spChg>
        <pc:spChg chg="mod">
          <ac:chgData name="Gareth Allott" userId="d67bc1e7-5e6e-4540-bcf9-468a02f7a83e" providerId="ADAL" clId="{9695B0D8-2C51-4327-A5B2-1BA6FF0F509C}" dt="2021-04-29T10:10:37.894" v="4530" actId="1035"/>
          <ac:spMkLst>
            <pc:docMk/>
            <pc:sldMk cId="3508088973" sldId="2146845393"/>
            <ac:spMk id="20" creationId="{9F3940F4-FDE3-4EE9-BBED-931A820F52C9}"/>
          </ac:spMkLst>
        </pc:spChg>
        <pc:spChg chg="mod">
          <ac:chgData name="Gareth Allott" userId="d67bc1e7-5e6e-4540-bcf9-468a02f7a83e" providerId="ADAL" clId="{9695B0D8-2C51-4327-A5B2-1BA6FF0F509C}" dt="2021-04-29T10:08:11.584" v="4396" actId="1038"/>
          <ac:spMkLst>
            <pc:docMk/>
            <pc:sldMk cId="3508088973" sldId="2146845393"/>
            <ac:spMk id="21" creationId="{F8200B90-BC14-4605-914D-566BED184C1C}"/>
          </ac:spMkLst>
        </pc:spChg>
        <pc:spChg chg="mod">
          <ac:chgData name="Gareth Allott" userId="d67bc1e7-5e6e-4540-bcf9-468a02f7a83e" providerId="ADAL" clId="{9695B0D8-2C51-4327-A5B2-1BA6FF0F509C}" dt="2021-04-29T10:08:11.584" v="4396" actId="1038"/>
          <ac:spMkLst>
            <pc:docMk/>
            <pc:sldMk cId="3508088973" sldId="2146845393"/>
            <ac:spMk id="22" creationId="{36EDB9EB-0687-4E30-9543-53F5282D4F84}"/>
          </ac:spMkLst>
        </pc:spChg>
        <pc:spChg chg="add del mod">
          <ac:chgData name="Gareth Allott" userId="d67bc1e7-5e6e-4540-bcf9-468a02f7a83e" providerId="ADAL" clId="{9695B0D8-2C51-4327-A5B2-1BA6FF0F509C}" dt="2021-04-08T09:20:30.800" v="31"/>
          <ac:spMkLst>
            <pc:docMk/>
            <pc:sldMk cId="3508088973" sldId="2146845393"/>
            <ac:spMk id="24" creationId="{B59C53EB-84F3-4B78-A14A-C0D7FC16A8C0}"/>
          </ac:spMkLst>
        </pc:spChg>
        <pc:spChg chg="add mod">
          <ac:chgData name="Gareth Allott" userId="d67bc1e7-5e6e-4540-bcf9-468a02f7a83e" providerId="ADAL" clId="{9695B0D8-2C51-4327-A5B2-1BA6FF0F509C}" dt="2021-04-29T10:10:41.965" v="4531" actId="1035"/>
          <ac:spMkLst>
            <pc:docMk/>
            <pc:sldMk cId="3508088973" sldId="2146845393"/>
            <ac:spMk id="24" creationId="{DA0EE615-0D7E-4F30-A3BE-41362A4B3E9B}"/>
          </ac:spMkLst>
        </pc:spChg>
        <pc:cxnChg chg="mod">
          <ac:chgData name="Gareth Allott" userId="d67bc1e7-5e6e-4540-bcf9-468a02f7a83e" providerId="ADAL" clId="{9695B0D8-2C51-4327-A5B2-1BA6FF0F509C}" dt="2021-04-29T10:08:11.584" v="4396" actId="1038"/>
          <ac:cxnSpMkLst>
            <pc:docMk/>
            <pc:sldMk cId="3508088973" sldId="2146845393"/>
            <ac:cxnSpMk id="23" creationId="{9A33630B-C344-4D38-BB19-D3405F16374D}"/>
          </ac:cxnSpMkLst>
        </pc:cxnChg>
      </pc:sldChg>
      <pc:sldChg chg="addSp delSp modSp add mod">
        <pc:chgData name="Gareth Allott" userId="d67bc1e7-5e6e-4540-bcf9-468a02f7a83e" providerId="ADAL" clId="{9695B0D8-2C51-4327-A5B2-1BA6FF0F509C}" dt="2021-04-08T09:26:55.811" v="749" actId="207"/>
        <pc:sldMkLst>
          <pc:docMk/>
          <pc:sldMk cId="4252760966" sldId="2146845394"/>
        </pc:sldMkLst>
        <pc:spChg chg="mod">
          <ac:chgData name="Gareth Allott" userId="d67bc1e7-5e6e-4540-bcf9-468a02f7a83e" providerId="ADAL" clId="{9695B0D8-2C51-4327-A5B2-1BA6FF0F509C}" dt="2021-04-08T09:22:38.241" v="272" actId="404"/>
          <ac:spMkLst>
            <pc:docMk/>
            <pc:sldMk cId="4252760966" sldId="2146845394"/>
            <ac:spMk id="2" creationId="{A85AF8BD-E457-4D19-9F7A-A39E71231F1A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4" creationId="{82707E7C-177A-4AEA-A02F-64F624E948BE}"/>
          </ac:spMkLst>
        </pc:spChg>
        <pc:spChg chg="add mod">
          <ac:chgData name="Gareth Allott" userId="d67bc1e7-5e6e-4540-bcf9-468a02f7a83e" providerId="ADAL" clId="{9695B0D8-2C51-4327-A5B2-1BA6FF0F509C}" dt="2021-04-08T09:25:25.451" v="586" actId="1076"/>
          <ac:spMkLst>
            <pc:docMk/>
            <pc:sldMk cId="4252760966" sldId="2146845394"/>
            <ac:spMk id="5" creationId="{E9797276-37AA-4357-A03B-E2029B163D81}"/>
          </ac:spMkLst>
        </pc:spChg>
        <pc:spChg chg="add mod">
          <ac:chgData name="Gareth Allott" userId="d67bc1e7-5e6e-4540-bcf9-468a02f7a83e" providerId="ADAL" clId="{9695B0D8-2C51-4327-A5B2-1BA6FF0F509C}" dt="2021-04-08T09:25:25.451" v="586" actId="1076"/>
          <ac:spMkLst>
            <pc:docMk/>
            <pc:sldMk cId="4252760966" sldId="2146845394"/>
            <ac:spMk id="6" creationId="{E9A6B63D-00DA-4BC5-A5D2-A4AC8DB4D0C9}"/>
          </ac:spMkLst>
        </pc:spChg>
        <pc:spChg chg="add mod">
          <ac:chgData name="Gareth Allott" userId="d67bc1e7-5e6e-4540-bcf9-468a02f7a83e" providerId="ADAL" clId="{9695B0D8-2C51-4327-A5B2-1BA6FF0F509C}" dt="2021-04-08T09:26:23.946" v="709" actId="20577"/>
          <ac:spMkLst>
            <pc:docMk/>
            <pc:sldMk cId="4252760966" sldId="2146845394"/>
            <ac:spMk id="7" creationId="{4FF7A903-FC89-4D62-A775-1A2CAB1A8C28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8" creationId="{3499EDEC-F115-4E7B-962B-B12E37D31DEC}"/>
          </ac:spMkLst>
        </pc:spChg>
        <pc:spChg chg="add mod ord">
          <ac:chgData name="Gareth Allott" userId="d67bc1e7-5e6e-4540-bcf9-468a02f7a83e" providerId="ADAL" clId="{9695B0D8-2C51-4327-A5B2-1BA6FF0F509C}" dt="2021-04-08T09:26:05.414" v="638" actId="1035"/>
          <ac:spMkLst>
            <pc:docMk/>
            <pc:sldMk cId="4252760966" sldId="2146845394"/>
            <ac:spMk id="9" creationId="{9C433715-4715-4CF4-8D69-2AFCA5B1772D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10" creationId="{F8E1CDB2-8228-4FAD-844C-C3ED5497B4E5}"/>
          </ac:spMkLst>
        </pc:spChg>
        <pc:spChg chg="add mod">
          <ac:chgData name="Gareth Allott" userId="d67bc1e7-5e6e-4540-bcf9-468a02f7a83e" providerId="ADAL" clId="{9695B0D8-2C51-4327-A5B2-1BA6FF0F509C}" dt="2021-04-08T09:26:55.811" v="749" actId="207"/>
          <ac:spMkLst>
            <pc:docMk/>
            <pc:sldMk cId="4252760966" sldId="2146845394"/>
            <ac:spMk id="11" creationId="{B1662681-4372-4B96-B532-3F6D6E166CDC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13" creationId="{77B88383-BA1B-4806-81D4-C51B87A738EA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14" creationId="{50632460-E99F-4177-B7B0-63FDEAC2FF60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15" creationId="{3F0E9B90-8482-4832-A223-ABE968F69EF4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16" creationId="{BF2AE311-2694-4631-9357-21A55CA02DC6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17" creationId="{BBD399D9-D8DB-49FD-85BC-9861DC6E6B8D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18" creationId="{CB53D74E-C77E-4007-93C7-53499908015F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19" creationId="{C7040E7A-4020-435E-B272-2A8F91E4AB4B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20" creationId="{9F3940F4-FDE3-4EE9-BBED-931A820F52C9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21" creationId="{F8200B90-BC14-4605-914D-566BED184C1C}"/>
          </ac:spMkLst>
        </pc:spChg>
        <pc:spChg chg="del">
          <ac:chgData name="Gareth Allott" userId="d67bc1e7-5e6e-4540-bcf9-468a02f7a83e" providerId="ADAL" clId="{9695B0D8-2C51-4327-A5B2-1BA6FF0F509C}" dt="2021-04-08T09:20:54.462" v="136" actId="478"/>
          <ac:spMkLst>
            <pc:docMk/>
            <pc:sldMk cId="4252760966" sldId="2146845394"/>
            <ac:spMk id="22" creationId="{36EDB9EB-0687-4E30-9543-53F5282D4F84}"/>
          </ac:spMkLst>
        </pc:spChg>
        <pc:picChg chg="add mod">
          <ac:chgData name="Gareth Allott" userId="d67bc1e7-5e6e-4540-bcf9-468a02f7a83e" providerId="ADAL" clId="{9695B0D8-2C51-4327-A5B2-1BA6FF0F509C}" dt="2021-04-08T09:25:25.451" v="586" actId="1076"/>
          <ac:picMkLst>
            <pc:docMk/>
            <pc:sldMk cId="4252760966" sldId="2146845394"/>
            <ac:picMk id="3" creationId="{5F423A60-6B9B-4D36-8733-9C8E05E95D25}"/>
          </ac:picMkLst>
        </pc:picChg>
        <pc:cxnChg chg="del">
          <ac:chgData name="Gareth Allott" userId="d67bc1e7-5e6e-4540-bcf9-468a02f7a83e" providerId="ADAL" clId="{9695B0D8-2C51-4327-A5B2-1BA6FF0F509C}" dt="2021-04-08T09:20:54.462" v="136" actId="478"/>
          <ac:cxnSpMkLst>
            <pc:docMk/>
            <pc:sldMk cId="4252760966" sldId="2146845394"/>
            <ac:cxnSpMk id="23" creationId="{9A33630B-C344-4D38-BB19-D3405F16374D}"/>
          </ac:cxnSpMkLst>
        </pc:cxnChg>
      </pc:sldChg>
      <pc:sldChg chg="delSp del mod">
        <pc:chgData name="Gareth Allott" userId="d67bc1e7-5e6e-4540-bcf9-468a02f7a83e" providerId="ADAL" clId="{9695B0D8-2C51-4327-A5B2-1BA6FF0F509C}" dt="2021-04-08T09:36:45.616" v="1915" actId="47"/>
        <pc:sldMkLst>
          <pc:docMk/>
          <pc:sldMk cId="3353293663" sldId="2146845398"/>
        </pc:sldMkLst>
        <pc:spChg chg="del">
          <ac:chgData name="Gareth Allott" userId="d67bc1e7-5e6e-4540-bcf9-468a02f7a83e" providerId="ADAL" clId="{9695B0D8-2C51-4327-A5B2-1BA6FF0F509C}" dt="2021-04-08T09:21:05.407" v="137" actId="478"/>
          <ac:spMkLst>
            <pc:docMk/>
            <pc:sldMk cId="3353293663" sldId="2146845398"/>
            <ac:spMk id="21" creationId="{D42370E2-98BB-4931-BF1C-AD27EED6B538}"/>
          </ac:spMkLst>
        </pc:spChg>
      </pc:sldChg>
      <pc:sldChg chg="addSp delSp modSp add mod">
        <pc:chgData name="Gareth Allott" userId="d67bc1e7-5e6e-4540-bcf9-468a02f7a83e" providerId="ADAL" clId="{9695B0D8-2C51-4327-A5B2-1BA6FF0F509C}" dt="2021-04-08T09:30:59.449" v="1096" actId="1037"/>
        <pc:sldMkLst>
          <pc:docMk/>
          <pc:sldMk cId="3768167187" sldId="2146845399"/>
        </pc:sldMkLst>
        <pc:spChg chg="mod">
          <ac:chgData name="Gareth Allott" userId="d67bc1e7-5e6e-4540-bcf9-468a02f7a83e" providerId="ADAL" clId="{9695B0D8-2C51-4327-A5B2-1BA6FF0F509C}" dt="2021-04-08T09:28:35.913" v="1001" actId="20577"/>
          <ac:spMkLst>
            <pc:docMk/>
            <pc:sldMk cId="3768167187" sldId="2146845399"/>
            <ac:spMk id="2" creationId="{A85AF8BD-E457-4D19-9F7A-A39E71231F1A}"/>
          </ac:spMkLst>
        </pc:spChg>
        <pc:spChg chg="del">
          <ac:chgData name="Gareth Allott" userId="d67bc1e7-5e6e-4540-bcf9-468a02f7a83e" providerId="ADAL" clId="{9695B0D8-2C51-4327-A5B2-1BA6FF0F509C}" dt="2021-04-08T09:28:38.664" v="1002" actId="478"/>
          <ac:spMkLst>
            <pc:docMk/>
            <pc:sldMk cId="3768167187" sldId="2146845399"/>
            <ac:spMk id="5" creationId="{E9797276-37AA-4357-A03B-E2029B163D81}"/>
          </ac:spMkLst>
        </pc:spChg>
        <pc:spChg chg="del">
          <ac:chgData name="Gareth Allott" userId="d67bc1e7-5e6e-4540-bcf9-468a02f7a83e" providerId="ADAL" clId="{9695B0D8-2C51-4327-A5B2-1BA6FF0F509C}" dt="2021-04-08T09:28:38.664" v="1002" actId="478"/>
          <ac:spMkLst>
            <pc:docMk/>
            <pc:sldMk cId="3768167187" sldId="2146845399"/>
            <ac:spMk id="6" creationId="{E9A6B63D-00DA-4BC5-A5D2-A4AC8DB4D0C9}"/>
          </ac:spMkLst>
        </pc:spChg>
        <pc:spChg chg="del">
          <ac:chgData name="Gareth Allott" userId="d67bc1e7-5e6e-4540-bcf9-468a02f7a83e" providerId="ADAL" clId="{9695B0D8-2C51-4327-A5B2-1BA6FF0F509C}" dt="2021-04-08T09:28:38.664" v="1002" actId="478"/>
          <ac:spMkLst>
            <pc:docMk/>
            <pc:sldMk cId="3768167187" sldId="2146845399"/>
            <ac:spMk id="7" creationId="{4FF7A903-FC89-4D62-A775-1A2CAB1A8C28}"/>
          </ac:spMkLst>
        </pc:spChg>
        <pc:spChg chg="add mod">
          <ac:chgData name="Gareth Allott" userId="d67bc1e7-5e6e-4540-bcf9-468a02f7a83e" providerId="ADAL" clId="{9695B0D8-2C51-4327-A5B2-1BA6FF0F509C}" dt="2021-04-08T09:30:27.096" v="1082" actId="207"/>
          <ac:spMkLst>
            <pc:docMk/>
            <pc:sldMk cId="3768167187" sldId="2146845399"/>
            <ac:spMk id="8" creationId="{CD8D259F-E2B5-4AC3-B269-20797A20E393}"/>
          </ac:spMkLst>
        </pc:spChg>
        <pc:spChg chg="del">
          <ac:chgData name="Gareth Allott" userId="d67bc1e7-5e6e-4540-bcf9-468a02f7a83e" providerId="ADAL" clId="{9695B0D8-2C51-4327-A5B2-1BA6FF0F509C}" dt="2021-04-08T09:28:38.664" v="1002" actId="478"/>
          <ac:spMkLst>
            <pc:docMk/>
            <pc:sldMk cId="3768167187" sldId="2146845399"/>
            <ac:spMk id="9" creationId="{9C433715-4715-4CF4-8D69-2AFCA5B1772D}"/>
          </ac:spMkLst>
        </pc:spChg>
        <pc:spChg chg="del">
          <ac:chgData name="Gareth Allott" userId="d67bc1e7-5e6e-4540-bcf9-468a02f7a83e" providerId="ADAL" clId="{9695B0D8-2C51-4327-A5B2-1BA6FF0F509C}" dt="2021-04-08T09:28:38.664" v="1002" actId="478"/>
          <ac:spMkLst>
            <pc:docMk/>
            <pc:sldMk cId="3768167187" sldId="2146845399"/>
            <ac:spMk id="11" creationId="{B1662681-4372-4B96-B532-3F6D6E166CDC}"/>
          </ac:spMkLst>
        </pc:spChg>
        <pc:spChg chg="add mod">
          <ac:chgData name="Gareth Allott" userId="d67bc1e7-5e6e-4540-bcf9-468a02f7a83e" providerId="ADAL" clId="{9695B0D8-2C51-4327-A5B2-1BA6FF0F509C}" dt="2021-04-08T09:30:27.096" v="1082" actId="207"/>
          <ac:spMkLst>
            <pc:docMk/>
            <pc:sldMk cId="3768167187" sldId="2146845399"/>
            <ac:spMk id="12" creationId="{CDD9434B-0E73-4056-AC63-04BEA55C2103}"/>
          </ac:spMkLst>
        </pc:spChg>
        <pc:spChg chg="add mod ord">
          <ac:chgData name="Gareth Allott" userId="d67bc1e7-5e6e-4540-bcf9-468a02f7a83e" providerId="ADAL" clId="{9695B0D8-2C51-4327-A5B2-1BA6FF0F509C}" dt="2021-04-08T09:30:48.861" v="1090" actId="167"/>
          <ac:spMkLst>
            <pc:docMk/>
            <pc:sldMk cId="3768167187" sldId="2146845399"/>
            <ac:spMk id="13" creationId="{BDBA3697-50A2-4A62-9376-1299CB8DC0E0}"/>
          </ac:spMkLst>
        </pc:spChg>
        <pc:picChg chg="del">
          <ac:chgData name="Gareth Allott" userId="d67bc1e7-5e6e-4540-bcf9-468a02f7a83e" providerId="ADAL" clId="{9695B0D8-2C51-4327-A5B2-1BA6FF0F509C}" dt="2021-04-08T09:28:38.664" v="1002" actId="478"/>
          <ac:picMkLst>
            <pc:docMk/>
            <pc:sldMk cId="3768167187" sldId="2146845399"/>
            <ac:picMk id="3" creationId="{5F423A60-6B9B-4D36-8733-9C8E05E95D25}"/>
          </ac:picMkLst>
        </pc:picChg>
        <pc:picChg chg="add mod">
          <ac:chgData name="Gareth Allott" userId="d67bc1e7-5e6e-4540-bcf9-468a02f7a83e" providerId="ADAL" clId="{9695B0D8-2C51-4327-A5B2-1BA6FF0F509C}" dt="2021-04-08T09:30:57.690" v="1093" actId="1038"/>
          <ac:picMkLst>
            <pc:docMk/>
            <pc:sldMk cId="3768167187" sldId="2146845399"/>
            <ac:picMk id="4" creationId="{06505B6D-E2FB-4DC0-B53F-E102D15A4249}"/>
          </ac:picMkLst>
        </pc:picChg>
        <pc:picChg chg="add mod modCrop">
          <ac:chgData name="Gareth Allott" userId="d67bc1e7-5e6e-4540-bcf9-468a02f7a83e" providerId="ADAL" clId="{9695B0D8-2C51-4327-A5B2-1BA6FF0F509C}" dt="2021-04-08T09:30:59.449" v="1096" actId="1037"/>
          <ac:picMkLst>
            <pc:docMk/>
            <pc:sldMk cId="3768167187" sldId="2146845399"/>
            <ac:picMk id="10" creationId="{AFA7569C-C39F-437E-B2C9-4BA9F39664DC}"/>
          </ac:picMkLst>
        </pc:picChg>
      </pc:sldChg>
      <pc:sldChg chg="addSp delSp modSp add del mod">
        <pc:chgData name="Gareth Allott" userId="d67bc1e7-5e6e-4540-bcf9-468a02f7a83e" providerId="ADAL" clId="{9695B0D8-2C51-4327-A5B2-1BA6FF0F509C}" dt="2021-04-22T14:28:27.161" v="4332" actId="47"/>
        <pc:sldMkLst>
          <pc:docMk/>
          <pc:sldMk cId="491894383" sldId="2146845400"/>
        </pc:sldMkLst>
        <pc:spChg chg="mod">
          <ac:chgData name="Gareth Allott" userId="d67bc1e7-5e6e-4540-bcf9-468a02f7a83e" providerId="ADAL" clId="{9695B0D8-2C51-4327-A5B2-1BA6FF0F509C}" dt="2021-04-08T09:31:33.292" v="1159" actId="20577"/>
          <ac:spMkLst>
            <pc:docMk/>
            <pc:sldMk cId="491894383" sldId="2146845400"/>
            <ac:spMk id="2" creationId="{A85AF8BD-E457-4D19-9F7A-A39E71231F1A}"/>
          </ac:spMkLst>
        </pc:spChg>
        <pc:spChg chg="add mod">
          <ac:chgData name="Gareth Allott" userId="d67bc1e7-5e6e-4540-bcf9-468a02f7a83e" providerId="ADAL" clId="{9695B0D8-2C51-4327-A5B2-1BA6FF0F509C}" dt="2021-04-08T09:35:52.025" v="1914" actId="1035"/>
          <ac:spMkLst>
            <pc:docMk/>
            <pc:sldMk cId="491894383" sldId="2146845400"/>
            <ac:spMk id="3" creationId="{1098C29B-E9FB-4F70-B5C9-2CAC306E3C76}"/>
          </ac:spMkLst>
        </pc:spChg>
        <pc:spChg chg="add mod">
          <ac:chgData name="Gareth Allott" userId="d67bc1e7-5e6e-4540-bcf9-468a02f7a83e" providerId="ADAL" clId="{9695B0D8-2C51-4327-A5B2-1BA6FF0F509C}" dt="2021-04-08T10:07:52.177" v="3884" actId="20577"/>
          <ac:spMkLst>
            <pc:docMk/>
            <pc:sldMk cId="491894383" sldId="2146845400"/>
            <ac:spMk id="5" creationId="{B971F9E0-CC3B-4C73-955E-CA9CA943CD2B}"/>
          </ac:spMkLst>
        </pc:spChg>
        <pc:spChg chg="del">
          <ac:chgData name="Gareth Allott" userId="d67bc1e7-5e6e-4540-bcf9-468a02f7a83e" providerId="ADAL" clId="{9695B0D8-2C51-4327-A5B2-1BA6FF0F509C}" dt="2021-04-08T09:31:36.298" v="1160" actId="478"/>
          <ac:spMkLst>
            <pc:docMk/>
            <pc:sldMk cId="491894383" sldId="2146845400"/>
            <ac:spMk id="8" creationId="{CD8D259F-E2B5-4AC3-B269-20797A20E393}"/>
          </ac:spMkLst>
        </pc:spChg>
        <pc:spChg chg="add mod ord">
          <ac:chgData name="Gareth Allott" userId="d67bc1e7-5e6e-4540-bcf9-468a02f7a83e" providerId="ADAL" clId="{9695B0D8-2C51-4327-A5B2-1BA6FF0F509C}" dt="2021-04-08T09:35:38.146" v="1903" actId="1035"/>
          <ac:spMkLst>
            <pc:docMk/>
            <pc:sldMk cId="491894383" sldId="2146845400"/>
            <ac:spMk id="9" creationId="{D063CD28-8761-4C9F-A3D9-5A14927D575F}"/>
          </ac:spMkLst>
        </pc:spChg>
        <pc:spChg chg="del">
          <ac:chgData name="Gareth Allott" userId="d67bc1e7-5e6e-4540-bcf9-468a02f7a83e" providerId="ADAL" clId="{9695B0D8-2C51-4327-A5B2-1BA6FF0F509C}" dt="2021-04-08T09:31:36.298" v="1160" actId="478"/>
          <ac:spMkLst>
            <pc:docMk/>
            <pc:sldMk cId="491894383" sldId="2146845400"/>
            <ac:spMk id="12" creationId="{CDD9434B-0E73-4056-AC63-04BEA55C2103}"/>
          </ac:spMkLst>
        </pc:spChg>
        <pc:spChg chg="del">
          <ac:chgData name="Gareth Allott" userId="d67bc1e7-5e6e-4540-bcf9-468a02f7a83e" providerId="ADAL" clId="{9695B0D8-2C51-4327-A5B2-1BA6FF0F509C}" dt="2021-04-08T09:31:36.298" v="1160" actId="478"/>
          <ac:spMkLst>
            <pc:docMk/>
            <pc:sldMk cId="491894383" sldId="2146845400"/>
            <ac:spMk id="13" creationId="{BDBA3697-50A2-4A62-9376-1299CB8DC0E0}"/>
          </ac:spMkLst>
        </pc:spChg>
        <pc:picChg chg="del">
          <ac:chgData name="Gareth Allott" userId="d67bc1e7-5e6e-4540-bcf9-468a02f7a83e" providerId="ADAL" clId="{9695B0D8-2C51-4327-A5B2-1BA6FF0F509C}" dt="2021-04-08T09:31:36.298" v="1160" actId="478"/>
          <ac:picMkLst>
            <pc:docMk/>
            <pc:sldMk cId="491894383" sldId="2146845400"/>
            <ac:picMk id="4" creationId="{06505B6D-E2FB-4DC0-B53F-E102D15A4249}"/>
          </ac:picMkLst>
        </pc:picChg>
        <pc:picChg chg="del">
          <ac:chgData name="Gareth Allott" userId="d67bc1e7-5e6e-4540-bcf9-468a02f7a83e" providerId="ADAL" clId="{9695B0D8-2C51-4327-A5B2-1BA6FF0F509C}" dt="2021-04-08T09:31:36.298" v="1160" actId="478"/>
          <ac:picMkLst>
            <pc:docMk/>
            <pc:sldMk cId="491894383" sldId="2146845400"/>
            <ac:picMk id="10" creationId="{AFA7569C-C39F-437E-B2C9-4BA9F39664DC}"/>
          </ac:picMkLst>
        </pc:picChg>
      </pc:sldChg>
      <pc:sldChg chg="addSp delSp modSp new mod">
        <pc:chgData name="Gareth Allott" userId="d67bc1e7-5e6e-4540-bcf9-468a02f7a83e" providerId="ADAL" clId="{9695B0D8-2C51-4327-A5B2-1BA6FF0F509C}" dt="2021-04-08T09:45:57.775" v="2660" actId="14100"/>
        <pc:sldMkLst>
          <pc:docMk/>
          <pc:sldMk cId="2992224420" sldId="2146845401"/>
        </pc:sldMkLst>
        <pc:spChg chg="mod">
          <ac:chgData name="Gareth Allott" userId="d67bc1e7-5e6e-4540-bcf9-468a02f7a83e" providerId="ADAL" clId="{9695B0D8-2C51-4327-A5B2-1BA6FF0F509C}" dt="2021-04-08T09:42:49.044" v="2439" actId="20577"/>
          <ac:spMkLst>
            <pc:docMk/>
            <pc:sldMk cId="2992224420" sldId="2146845401"/>
            <ac:spMk id="2" creationId="{938338AD-17ED-4994-9CD8-EE5C515756B1}"/>
          </ac:spMkLst>
        </pc:spChg>
        <pc:spChg chg="del mod">
          <ac:chgData name="Gareth Allott" userId="d67bc1e7-5e6e-4540-bcf9-468a02f7a83e" providerId="ADAL" clId="{9695B0D8-2C51-4327-A5B2-1BA6FF0F509C}" dt="2021-04-08T09:42:52.555" v="2440" actId="478"/>
          <ac:spMkLst>
            <pc:docMk/>
            <pc:sldMk cId="2992224420" sldId="2146845401"/>
            <ac:spMk id="3" creationId="{1DB21F85-ED30-4A3C-9EAF-63C3D063339A}"/>
          </ac:spMkLst>
        </pc:spChg>
        <pc:spChg chg="add mod">
          <ac:chgData name="Gareth Allott" userId="d67bc1e7-5e6e-4540-bcf9-468a02f7a83e" providerId="ADAL" clId="{9695B0D8-2C51-4327-A5B2-1BA6FF0F509C}" dt="2021-04-08T09:45:57.775" v="2660" actId="14100"/>
          <ac:spMkLst>
            <pc:docMk/>
            <pc:sldMk cId="2992224420" sldId="2146845401"/>
            <ac:spMk id="6" creationId="{136D0374-90BA-434E-9BDB-F8B8030E5B05}"/>
          </ac:spMkLst>
        </pc:spChg>
        <pc:spChg chg="add mod">
          <ac:chgData name="Gareth Allott" userId="d67bc1e7-5e6e-4540-bcf9-468a02f7a83e" providerId="ADAL" clId="{9695B0D8-2C51-4327-A5B2-1BA6FF0F509C}" dt="2021-04-08T09:45:57.775" v="2660" actId="14100"/>
          <ac:spMkLst>
            <pc:docMk/>
            <pc:sldMk cId="2992224420" sldId="2146845401"/>
            <ac:spMk id="9" creationId="{81708271-59E1-463A-8F7A-AD20C89A4908}"/>
          </ac:spMkLst>
        </pc:spChg>
        <pc:spChg chg="add mod">
          <ac:chgData name="Gareth Allott" userId="d67bc1e7-5e6e-4540-bcf9-468a02f7a83e" providerId="ADAL" clId="{9695B0D8-2C51-4327-A5B2-1BA6FF0F509C}" dt="2021-04-08T09:45:03.301" v="2587" actId="207"/>
          <ac:spMkLst>
            <pc:docMk/>
            <pc:sldMk cId="2992224420" sldId="2146845401"/>
            <ac:spMk id="10" creationId="{9BB27B4D-D854-4562-AE7F-22A233647293}"/>
          </ac:spMkLst>
        </pc:spChg>
        <pc:spChg chg="add mod">
          <ac:chgData name="Gareth Allott" userId="d67bc1e7-5e6e-4540-bcf9-468a02f7a83e" providerId="ADAL" clId="{9695B0D8-2C51-4327-A5B2-1BA6FF0F509C}" dt="2021-04-08T09:45:21.581" v="2595" actId="1076"/>
          <ac:spMkLst>
            <pc:docMk/>
            <pc:sldMk cId="2992224420" sldId="2146845401"/>
            <ac:spMk id="11" creationId="{9704D9E1-8B76-42B4-AAFA-8AF3DCEE2FD8}"/>
          </ac:spMkLst>
        </pc:spChg>
        <pc:spChg chg="add mod">
          <ac:chgData name="Gareth Allott" userId="d67bc1e7-5e6e-4540-bcf9-468a02f7a83e" providerId="ADAL" clId="{9695B0D8-2C51-4327-A5B2-1BA6FF0F509C}" dt="2021-04-08T09:45:57.775" v="2660" actId="14100"/>
          <ac:spMkLst>
            <pc:docMk/>
            <pc:sldMk cId="2992224420" sldId="2146845401"/>
            <ac:spMk id="12" creationId="{77A91016-D3C9-4DB0-B6A7-640DCDDC45E8}"/>
          </ac:spMkLst>
        </pc:spChg>
        <pc:spChg chg="add mod">
          <ac:chgData name="Gareth Allott" userId="d67bc1e7-5e6e-4540-bcf9-468a02f7a83e" providerId="ADAL" clId="{9695B0D8-2C51-4327-A5B2-1BA6FF0F509C}" dt="2021-04-08T09:45:50.055" v="2657" actId="1076"/>
          <ac:spMkLst>
            <pc:docMk/>
            <pc:sldMk cId="2992224420" sldId="2146845401"/>
            <ac:spMk id="13" creationId="{57A145EE-C08D-441A-B3E3-02BC9C0143AC}"/>
          </ac:spMkLst>
        </pc:spChg>
        <pc:picChg chg="add del mod">
          <ac:chgData name="Gareth Allott" userId="d67bc1e7-5e6e-4540-bcf9-468a02f7a83e" providerId="ADAL" clId="{9695B0D8-2C51-4327-A5B2-1BA6FF0F509C}" dt="2021-04-08T09:43:38.413" v="2517" actId="478"/>
          <ac:picMkLst>
            <pc:docMk/>
            <pc:sldMk cId="2992224420" sldId="2146845401"/>
            <ac:picMk id="5" creationId="{CFDDFFC0-517E-43AB-AD52-21AF565F79BF}"/>
          </ac:picMkLst>
        </pc:picChg>
        <pc:picChg chg="add mod">
          <ac:chgData name="Gareth Allott" userId="d67bc1e7-5e6e-4540-bcf9-468a02f7a83e" providerId="ADAL" clId="{9695B0D8-2C51-4327-A5B2-1BA6FF0F509C}" dt="2021-04-08T09:45:48.494" v="2656" actId="1076"/>
          <ac:picMkLst>
            <pc:docMk/>
            <pc:sldMk cId="2992224420" sldId="2146845401"/>
            <ac:picMk id="8" creationId="{E92206BB-4303-4CB2-99FD-D597365C856A}"/>
          </ac:picMkLst>
        </pc:picChg>
      </pc:sldChg>
      <pc:sldChg chg="addSp delSp modSp add mod">
        <pc:chgData name="Gareth Allott" userId="d67bc1e7-5e6e-4540-bcf9-468a02f7a83e" providerId="ADAL" clId="{9695B0D8-2C51-4327-A5B2-1BA6FF0F509C}" dt="2021-04-08T10:08:17.267" v="3886" actId="20577"/>
        <pc:sldMkLst>
          <pc:docMk/>
          <pc:sldMk cId="2514930944" sldId="2146845402"/>
        </pc:sldMkLst>
        <pc:spChg chg="mod">
          <ac:chgData name="Gareth Allott" userId="d67bc1e7-5e6e-4540-bcf9-468a02f7a83e" providerId="ADAL" clId="{9695B0D8-2C51-4327-A5B2-1BA6FF0F509C}" dt="2021-04-08T10:08:17.267" v="3886" actId="20577"/>
          <ac:spMkLst>
            <pc:docMk/>
            <pc:sldMk cId="2514930944" sldId="2146845402"/>
            <ac:spMk id="2" creationId="{938338AD-17ED-4994-9CD8-EE5C515756B1}"/>
          </ac:spMkLst>
        </pc:spChg>
        <pc:spChg chg="add del mod">
          <ac:chgData name="Gareth Allott" userId="d67bc1e7-5e6e-4540-bcf9-468a02f7a83e" providerId="ADAL" clId="{9695B0D8-2C51-4327-A5B2-1BA6FF0F509C}" dt="2021-04-08T09:48:32.788" v="2745" actId="478"/>
          <ac:spMkLst>
            <pc:docMk/>
            <pc:sldMk cId="2514930944" sldId="2146845402"/>
            <ac:spMk id="5" creationId="{D4B1EEC8-7442-4C99-BDD4-EF23A6C7E512}"/>
          </ac:spMkLst>
        </pc:spChg>
        <pc:spChg chg="del">
          <ac:chgData name="Gareth Allott" userId="d67bc1e7-5e6e-4540-bcf9-468a02f7a83e" providerId="ADAL" clId="{9695B0D8-2C51-4327-A5B2-1BA6FF0F509C}" dt="2021-04-08T09:47:23.705" v="2731" actId="478"/>
          <ac:spMkLst>
            <pc:docMk/>
            <pc:sldMk cId="2514930944" sldId="2146845402"/>
            <ac:spMk id="6" creationId="{136D0374-90BA-434E-9BDB-F8B8030E5B05}"/>
          </ac:spMkLst>
        </pc:spChg>
        <pc:spChg chg="add mod">
          <ac:chgData name="Gareth Allott" userId="d67bc1e7-5e6e-4540-bcf9-468a02f7a83e" providerId="ADAL" clId="{9695B0D8-2C51-4327-A5B2-1BA6FF0F509C}" dt="2021-04-08T09:49:10.015" v="2778" actId="208"/>
          <ac:spMkLst>
            <pc:docMk/>
            <pc:sldMk cId="2514930944" sldId="2146845402"/>
            <ac:spMk id="7" creationId="{FE4BFB32-3E5E-4607-89CB-1E8A171EF55B}"/>
          </ac:spMkLst>
        </pc:spChg>
        <pc:spChg chg="del">
          <ac:chgData name="Gareth Allott" userId="d67bc1e7-5e6e-4540-bcf9-468a02f7a83e" providerId="ADAL" clId="{9695B0D8-2C51-4327-A5B2-1BA6FF0F509C}" dt="2021-04-08T09:47:23.705" v="2731" actId="478"/>
          <ac:spMkLst>
            <pc:docMk/>
            <pc:sldMk cId="2514930944" sldId="2146845402"/>
            <ac:spMk id="9" creationId="{81708271-59E1-463A-8F7A-AD20C89A4908}"/>
          </ac:spMkLst>
        </pc:spChg>
        <pc:spChg chg="del">
          <ac:chgData name="Gareth Allott" userId="d67bc1e7-5e6e-4540-bcf9-468a02f7a83e" providerId="ADAL" clId="{9695B0D8-2C51-4327-A5B2-1BA6FF0F509C}" dt="2021-04-08T09:47:23.705" v="2731" actId="478"/>
          <ac:spMkLst>
            <pc:docMk/>
            <pc:sldMk cId="2514930944" sldId="2146845402"/>
            <ac:spMk id="10" creationId="{9BB27B4D-D854-4562-AE7F-22A233647293}"/>
          </ac:spMkLst>
        </pc:spChg>
        <pc:spChg chg="del">
          <ac:chgData name="Gareth Allott" userId="d67bc1e7-5e6e-4540-bcf9-468a02f7a83e" providerId="ADAL" clId="{9695B0D8-2C51-4327-A5B2-1BA6FF0F509C}" dt="2021-04-08T09:47:23.705" v="2731" actId="478"/>
          <ac:spMkLst>
            <pc:docMk/>
            <pc:sldMk cId="2514930944" sldId="2146845402"/>
            <ac:spMk id="11" creationId="{9704D9E1-8B76-42B4-AAFA-8AF3DCEE2FD8}"/>
          </ac:spMkLst>
        </pc:spChg>
        <pc:spChg chg="del">
          <ac:chgData name="Gareth Allott" userId="d67bc1e7-5e6e-4540-bcf9-468a02f7a83e" providerId="ADAL" clId="{9695B0D8-2C51-4327-A5B2-1BA6FF0F509C}" dt="2021-04-08T09:47:23.705" v="2731" actId="478"/>
          <ac:spMkLst>
            <pc:docMk/>
            <pc:sldMk cId="2514930944" sldId="2146845402"/>
            <ac:spMk id="12" creationId="{77A91016-D3C9-4DB0-B6A7-640DCDDC45E8}"/>
          </ac:spMkLst>
        </pc:spChg>
        <pc:spChg chg="del">
          <ac:chgData name="Gareth Allott" userId="d67bc1e7-5e6e-4540-bcf9-468a02f7a83e" providerId="ADAL" clId="{9695B0D8-2C51-4327-A5B2-1BA6FF0F509C}" dt="2021-04-08T09:47:23.705" v="2731" actId="478"/>
          <ac:spMkLst>
            <pc:docMk/>
            <pc:sldMk cId="2514930944" sldId="2146845402"/>
            <ac:spMk id="13" creationId="{57A145EE-C08D-441A-B3E3-02BC9C0143AC}"/>
          </ac:spMkLst>
        </pc:spChg>
        <pc:spChg chg="add mod">
          <ac:chgData name="Gareth Allott" userId="d67bc1e7-5e6e-4540-bcf9-468a02f7a83e" providerId="ADAL" clId="{9695B0D8-2C51-4327-A5B2-1BA6FF0F509C}" dt="2021-04-08T09:49:04.489" v="2777" actId="207"/>
          <ac:spMkLst>
            <pc:docMk/>
            <pc:sldMk cId="2514930944" sldId="2146845402"/>
            <ac:spMk id="15" creationId="{255816ED-716F-4F43-85F4-B7EB6BD76E19}"/>
          </ac:spMkLst>
        </pc:spChg>
        <pc:picChg chg="add mod">
          <ac:chgData name="Gareth Allott" userId="d67bc1e7-5e6e-4540-bcf9-468a02f7a83e" providerId="ADAL" clId="{9695B0D8-2C51-4327-A5B2-1BA6FF0F509C}" dt="2021-04-08T09:47:35.321" v="2737" actId="1076"/>
          <ac:picMkLst>
            <pc:docMk/>
            <pc:sldMk cId="2514930944" sldId="2146845402"/>
            <ac:picMk id="4" creationId="{D7890C9B-7CB1-4051-93C6-5313CB76E409}"/>
          </ac:picMkLst>
        </pc:picChg>
        <pc:picChg chg="del">
          <ac:chgData name="Gareth Allott" userId="d67bc1e7-5e6e-4540-bcf9-468a02f7a83e" providerId="ADAL" clId="{9695B0D8-2C51-4327-A5B2-1BA6FF0F509C}" dt="2021-04-08T09:47:24.828" v="2732" actId="478"/>
          <ac:picMkLst>
            <pc:docMk/>
            <pc:sldMk cId="2514930944" sldId="2146845402"/>
            <ac:picMk id="8" creationId="{E92206BB-4303-4CB2-99FD-D597365C856A}"/>
          </ac:picMkLst>
        </pc:picChg>
        <pc:picChg chg="add mod modCrop">
          <ac:chgData name="Gareth Allott" userId="d67bc1e7-5e6e-4540-bcf9-468a02f7a83e" providerId="ADAL" clId="{9695B0D8-2C51-4327-A5B2-1BA6FF0F509C}" dt="2021-04-08T09:48:09.295" v="2742" actId="14100"/>
          <ac:picMkLst>
            <pc:docMk/>
            <pc:sldMk cId="2514930944" sldId="2146845402"/>
            <ac:picMk id="14" creationId="{C06F496B-A08A-4845-BD88-6A04E33A6F4C}"/>
          </ac:picMkLst>
        </pc:picChg>
        <pc:cxnChg chg="add mod">
          <ac:chgData name="Gareth Allott" userId="d67bc1e7-5e6e-4540-bcf9-468a02f7a83e" providerId="ADAL" clId="{9695B0D8-2C51-4327-A5B2-1BA6FF0F509C}" dt="2021-04-08T09:49:27.615" v="2781" actId="1582"/>
          <ac:cxnSpMkLst>
            <pc:docMk/>
            <pc:sldMk cId="2514930944" sldId="2146845402"/>
            <ac:cxnSpMk id="17" creationId="{90ACB7D3-49F2-4231-9CC1-38DF1E4B5CB5}"/>
          </ac:cxnSpMkLst>
        </pc:cxnChg>
      </pc:sldChg>
      <pc:sldChg chg="addSp delSp modSp add mod">
        <pc:chgData name="Gareth Allott" userId="d67bc1e7-5e6e-4540-bcf9-468a02f7a83e" providerId="ADAL" clId="{9695B0D8-2C51-4327-A5B2-1BA6FF0F509C}" dt="2021-04-08T09:54:26.288" v="3187" actId="1037"/>
        <pc:sldMkLst>
          <pc:docMk/>
          <pc:sldMk cId="418550112" sldId="2146845403"/>
        </pc:sldMkLst>
        <pc:spChg chg="mod">
          <ac:chgData name="Gareth Allott" userId="d67bc1e7-5e6e-4540-bcf9-468a02f7a83e" providerId="ADAL" clId="{9695B0D8-2C51-4327-A5B2-1BA6FF0F509C}" dt="2021-04-08T09:52:47.229" v="2938" actId="20577"/>
          <ac:spMkLst>
            <pc:docMk/>
            <pc:sldMk cId="418550112" sldId="2146845403"/>
            <ac:spMk id="2" creationId="{938338AD-17ED-4994-9CD8-EE5C515756B1}"/>
          </ac:spMkLst>
        </pc:spChg>
        <pc:spChg chg="add mod">
          <ac:chgData name="Gareth Allott" userId="d67bc1e7-5e6e-4540-bcf9-468a02f7a83e" providerId="ADAL" clId="{9695B0D8-2C51-4327-A5B2-1BA6FF0F509C}" dt="2021-04-08T09:54:26.288" v="3187" actId="1037"/>
          <ac:spMkLst>
            <pc:docMk/>
            <pc:sldMk cId="418550112" sldId="2146845403"/>
            <ac:spMk id="6" creationId="{EE323DC2-2776-4E6B-9CFF-BEDABC0E05ED}"/>
          </ac:spMkLst>
        </pc:spChg>
        <pc:spChg chg="del">
          <ac:chgData name="Gareth Allott" userId="d67bc1e7-5e6e-4540-bcf9-468a02f7a83e" providerId="ADAL" clId="{9695B0D8-2C51-4327-A5B2-1BA6FF0F509C}" dt="2021-04-08T09:49:57.646" v="2829" actId="478"/>
          <ac:spMkLst>
            <pc:docMk/>
            <pc:sldMk cId="418550112" sldId="2146845403"/>
            <ac:spMk id="7" creationId="{FE4BFB32-3E5E-4607-89CB-1E8A171EF55B}"/>
          </ac:spMkLst>
        </pc:spChg>
        <pc:spChg chg="del">
          <ac:chgData name="Gareth Allott" userId="d67bc1e7-5e6e-4540-bcf9-468a02f7a83e" providerId="ADAL" clId="{9695B0D8-2C51-4327-A5B2-1BA6FF0F509C}" dt="2021-04-08T09:49:57.646" v="2829" actId="478"/>
          <ac:spMkLst>
            <pc:docMk/>
            <pc:sldMk cId="418550112" sldId="2146845403"/>
            <ac:spMk id="15" creationId="{255816ED-716F-4F43-85F4-B7EB6BD76E19}"/>
          </ac:spMkLst>
        </pc:spChg>
        <pc:spChg chg="add mod">
          <ac:chgData name="Gareth Allott" userId="d67bc1e7-5e6e-4540-bcf9-468a02f7a83e" providerId="ADAL" clId="{9695B0D8-2C51-4327-A5B2-1BA6FF0F509C}" dt="2021-04-08T09:54:26.288" v="3187" actId="1037"/>
          <ac:spMkLst>
            <pc:docMk/>
            <pc:sldMk cId="418550112" sldId="2146845403"/>
            <ac:spMk id="29" creationId="{BC5326B2-A7ED-4B27-BC31-95FEF874C3C4}"/>
          </ac:spMkLst>
        </pc:spChg>
        <pc:picChg chg="del">
          <ac:chgData name="Gareth Allott" userId="d67bc1e7-5e6e-4540-bcf9-468a02f7a83e" providerId="ADAL" clId="{9695B0D8-2C51-4327-A5B2-1BA6FF0F509C}" dt="2021-04-08T09:49:57.646" v="2829" actId="478"/>
          <ac:picMkLst>
            <pc:docMk/>
            <pc:sldMk cId="418550112" sldId="2146845403"/>
            <ac:picMk id="4" creationId="{D7890C9B-7CB1-4051-93C6-5313CB76E409}"/>
          </ac:picMkLst>
        </pc:picChg>
        <pc:picChg chg="add mod">
          <ac:chgData name="Gareth Allott" userId="d67bc1e7-5e6e-4540-bcf9-468a02f7a83e" providerId="ADAL" clId="{9695B0D8-2C51-4327-A5B2-1BA6FF0F509C}" dt="2021-04-08T09:54:26.288" v="3187" actId="1037"/>
          <ac:picMkLst>
            <pc:docMk/>
            <pc:sldMk cId="418550112" sldId="2146845403"/>
            <ac:picMk id="5" creationId="{23083362-FB0D-44A1-82D1-04C3DA717F1A}"/>
          </ac:picMkLst>
        </pc:picChg>
        <pc:picChg chg="add mod">
          <ac:chgData name="Gareth Allott" userId="d67bc1e7-5e6e-4540-bcf9-468a02f7a83e" providerId="ADAL" clId="{9695B0D8-2C51-4327-A5B2-1BA6FF0F509C}" dt="2021-04-08T09:54:26.288" v="3187" actId="1037"/>
          <ac:picMkLst>
            <pc:docMk/>
            <pc:sldMk cId="418550112" sldId="2146845403"/>
            <ac:picMk id="9" creationId="{89BF50DD-0C17-4339-8E9B-096C40A6F783}"/>
          </ac:picMkLst>
        </pc:picChg>
        <pc:picChg chg="add mod">
          <ac:chgData name="Gareth Allott" userId="d67bc1e7-5e6e-4540-bcf9-468a02f7a83e" providerId="ADAL" clId="{9695B0D8-2C51-4327-A5B2-1BA6FF0F509C}" dt="2021-04-08T09:54:26.288" v="3187" actId="1037"/>
          <ac:picMkLst>
            <pc:docMk/>
            <pc:sldMk cId="418550112" sldId="2146845403"/>
            <ac:picMk id="11" creationId="{862F298A-43A9-4435-BF94-9064D9BCFCAD}"/>
          </ac:picMkLst>
        </pc:picChg>
        <pc:picChg chg="del">
          <ac:chgData name="Gareth Allott" userId="d67bc1e7-5e6e-4540-bcf9-468a02f7a83e" providerId="ADAL" clId="{9695B0D8-2C51-4327-A5B2-1BA6FF0F509C}" dt="2021-04-08T09:49:57.646" v="2829" actId="478"/>
          <ac:picMkLst>
            <pc:docMk/>
            <pc:sldMk cId="418550112" sldId="2146845403"/>
            <ac:picMk id="14" creationId="{C06F496B-A08A-4845-BD88-6A04E33A6F4C}"/>
          </ac:picMkLst>
        </pc:picChg>
        <pc:picChg chg="add mod">
          <ac:chgData name="Gareth Allott" userId="d67bc1e7-5e6e-4540-bcf9-468a02f7a83e" providerId="ADAL" clId="{9695B0D8-2C51-4327-A5B2-1BA6FF0F509C}" dt="2021-04-08T09:54:26.288" v="3187" actId="1037"/>
          <ac:picMkLst>
            <pc:docMk/>
            <pc:sldMk cId="418550112" sldId="2146845403"/>
            <ac:picMk id="28" creationId="{A2640CED-EA72-4D83-8AE7-D539CC1950BA}"/>
          </ac:picMkLst>
        </pc:picChg>
        <pc:cxnChg chg="add mod">
          <ac:chgData name="Gareth Allott" userId="d67bc1e7-5e6e-4540-bcf9-468a02f7a83e" providerId="ADAL" clId="{9695B0D8-2C51-4327-A5B2-1BA6FF0F509C}" dt="2021-04-08T09:54:26.288" v="3187" actId="1037"/>
          <ac:cxnSpMkLst>
            <pc:docMk/>
            <pc:sldMk cId="418550112" sldId="2146845403"/>
            <ac:cxnSpMk id="13" creationId="{35B79475-0469-4C5C-B1FD-F89D67A467F5}"/>
          </ac:cxnSpMkLst>
        </pc:cxnChg>
        <pc:cxnChg chg="del">
          <ac:chgData name="Gareth Allott" userId="d67bc1e7-5e6e-4540-bcf9-468a02f7a83e" providerId="ADAL" clId="{9695B0D8-2C51-4327-A5B2-1BA6FF0F509C}" dt="2021-04-08T09:49:57.646" v="2829" actId="478"/>
          <ac:cxnSpMkLst>
            <pc:docMk/>
            <pc:sldMk cId="418550112" sldId="2146845403"/>
            <ac:cxnSpMk id="17" creationId="{90ACB7D3-49F2-4231-9CC1-38DF1E4B5CB5}"/>
          </ac:cxnSpMkLst>
        </pc:cxnChg>
        <pc:cxnChg chg="add mod">
          <ac:chgData name="Gareth Allott" userId="d67bc1e7-5e6e-4540-bcf9-468a02f7a83e" providerId="ADAL" clId="{9695B0D8-2C51-4327-A5B2-1BA6FF0F509C}" dt="2021-04-08T09:54:26.288" v="3187" actId="1037"/>
          <ac:cxnSpMkLst>
            <pc:docMk/>
            <pc:sldMk cId="418550112" sldId="2146845403"/>
            <ac:cxnSpMk id="18" creationId="{3B62919F-E8EC-4BFA-A048-8D499FDBE5AE}"/>
          </ac:cxnSpMkLst>
        </pc:cxnChg>
        <pc:cxnChg chg="add mod">
          <ac:chgData name="Gareth Allott" userId="d67bc1e7-5e6e-4540-bcf9-468a02f7a83e" providerId="ADAL" clId="{9695B0D8-2C51-4327-A5B2-1BA6FF0F509C}" dt="2021-04-08T09:54:26.288" v="3187" actId="1037"/>
          <ac:cxnSpMkLst>
            <pc:docMk/>
            <pc:sldMk cId="418550112" sldId="2146845403"/>
            <ac:cxnSpMk id="21" creationId="{26B0C77B-E57E-44E2-9289-8D9EE3105CC4}"/>
          </ac:cxnSpMkLst>
        </pc:cxnChg>
      </pc:sldChg>
      <pc:sldChg chg="addSp delSp modSp new mod modClrScheme chgLayout">
        <pc:chgData name="Gareth Allott" userId="d67bc1e7-5e6e-4540-bcf9-468a02f7a83e" providerId="ADAL" clId="{9695B0D8-2C51-4327-A5B2-1BA6FF0F509C}" dt="2021-04-08T09:54:56.350" v="3212" actId="478"/>
        <pc:sldMkLst>
          <pc:docMk/>
          <pc:sldMk cId="3001931842" sldId="2146845404"/>
        </pc:sldMkLst>
        <pc:spChg chg="del mod ord">
          <ac:chgData name="Gareth Allott" userId="d67bc1e7-5e6e-4540-bcf9-468a02f7a83e" providerId="ADAL" clId="{9695B0D8-2C51-4327-A5B2-1BA6FF0F509C}" dt="2021-04-08T09:54:46.575" v="3189" actId="700"/>
          <ac:spMkLst>
            <pc:docMk/>
            <pc:sldMk cId="3001931842" sldId="2146845404"/>
            <ac:spMk id="2" creationId="{D496D7BB-A020-46F1-8C89-65398668500E}"/>
          </ac:spMkLst>
        </pc:spChg>
        <pc:spChg chg="del mod ord">
          <ac:chgData name="Gareth Allott" userId="d67bc1e7-5e6e-4540-bcf9-468a02f7a83e" providerId="ADAL" clId="{9695B0D8-2C51-4327-A5B2-1BA6FF0F509C}" dt="2021-04-08T09:54:46.575" v="3189" actId="700"/>
          <ac:spMkLst>
            <pc:docMk/>
            <pc:sldMk cId="3001931842" sldId="2146845404"/>
            <ac:spMk id="3" creationId="{3AEF121A-36FF-4F39-9159-E688166F2431}"/>
          </ac:spMkLst>
        </pc:spChg>
        <pc:spChg chg="add mod ord">
          <ac:chgData name="Gareth Allott" userId="d67bc1e7-5e6e-4540-bcf9-468a02f7a83e" providerId="ADAL" clId="{9695B0D8-2C51-4327-A5B2-1BA6FF0F509C}" dt="2021-04-08T09:54:52.791" v="3211" actId="20577"/>
          <ac:spMkLst>
            <pc:docMk/>
            <pc:sldMk cId="3001931842" sldId="2146845404"/>
            <ac:spMk id="4" creationId="{BE17010F-43DB-4FF0-9EF2-5FC72E58BCFF}"/>
          </ac:spMkLst>
        </pc:spChg>
        <pc:spChg chg="add del mod ord">
          <ac:chgData name="Gareth Allott" userId="d67bc1e7-5e6e-4540-bcf9-468a02f7a83e" providerId="ADAL" clId="{9695B0D8-2C51-4327-A5B2-1BA6FF0F509C}" dt="2021-04-08T09:54:56.350" v="3212" actId="478"/>
          <ac:spMkLst>
            <pc:docMk/>
            <pc:sldMk cId="3001931842" sldId="2146845404"/>
            <ac:spMk id="5" creationId="{D7C336CD-B656-4359-B286-9083937A4D4B}"/>
          </ac:spMkLst>
        </pc:spChg>
        <pc:spChg chg="add del mod ord">
          <ac:chgData name="Gareth Allott" userId="d67bc1e7-5e6e-4540-bcf9-468a02f7a83e" providerId="ADAL" clId="{9695B0D8-2C51-4327-A5B2-1BA6FF0F509C}" dt="2021-04-08T09:54:56.350" v="3212" actId="478"/>
          <ac:spMkLst>
            <pc:docMk/>
            <pc:sldMk cId="3001931842" sldId="2146845404"/>
            <ac:spMk id="6" creationId="{34252C92-2CDF-4159-8786-11259B98A7BD}"/>
          </ac:spMkLst>
        </pc:spChg>
      </pc:sldChg>
      <pc:sldChg chg="addSp delSp modSp add mod">
        <pc:chgData name="Gareth Allott" userId="d67bc1e7-5e6e-4540-bcf9-468a02f7a83e" providerId="ADAL" clId="{9695B0D8-2C51-4327-A5B2-1BA6FF0F509C}" dt="2021-04-08T09:56:41.828" v="3322" actId="20577"/>
        <pc:sldMkLst>
          <pc:docMk/>
          <pc:sldMk cId="2573256152" sldId="2146845405"/>
        </pc:sldMkLst>
        <pc:spChg chg="mod">
          <ac:chgData name="Gareth Allott" userId="d67bc1e7-5e6e-4540-bcf9-468a02f7a83e" providerId="ADAL" clId="{9695B0D8-2C51-4327-A5B2-1BA6FF0F509C}" dt="2021-04-08T09:56:41.828" v="3322" actId="20577"/>
          <ac:spMkLst>
            <pc:docMk/>
            <pc:sldMk cId="2573256152" sldId="2146845405"/>
            <ac:spMk id="2" creationId="{938338AD-17ED-4994-9CD8-EE5C515756B1}"/>
          </ac:spMkLst>
        </pc:spChg>
        <pc:spChg chg="del">
          <ac:chgData name="Gareth Allott" userId="d67bc1e7-5e6e-4540-bcf9-468a02f7a83e" providerId="ADAL" clId="{9695B0D8-2C51-4327-A5B2-1BA6FF0F509C}" dt="2021-04-08T09:55:06.791" v="3214" actId="478"/>
          <ac:spMkLst>
            <pc:docMk/>
            <pc:sldMk cId="2573256152" sldId="2146845405"/>
            <ac:spMk id="6" creationId="{EE323DC2-2776-4E6B-9CFF-BEDABC0E05ED}"/>
          </ac:spMkLst>
        </pc:spChg>
        <pc:spChg chg="del">
          <ac:chgData name="Gareth Allott" userId="d67bc1e7-5e6e-4540-bcf9-468a02f7a83e" providerId="ADAL" clId="{9695B0D8-2C51-4327-A5B2-1BA6FF0F509C}" dt="2021-04-08T09:55:06.791" v="3214" actId="478"/>
          <ac:spMkLst>
            <pc:docMk/>
            <pc:sldMk cId="2573256152" sldId="2146845405"/>
            <ac:spMk id="29" creationId="{BC5326B2-A7ED-4B27-BC31-95FEF874C3C4}"/>
          </ac:spMkLst>
        </pc:spChg>
        <pc:picChg chg="add del mod">
          <ac:chgData name="Gareth Allott" userId="d67bc1e7-5e6e-4540-bcf9-468a02f7a83e" providerId="ADAL" clId="{9695B0D8-2C51-4327-A5B2-1BA6FF0F509C}" dt="2021-04-08T09:56:28.689" v="3300" actId="478"/>
          <ac:picMkLst>
            <pc:docMk/>
            <pc:sldMk cId="2573256152" sldId="2146845405"/>
            <ac:picMk id="4" creationId="{CDB3A9B1-C9A5-4726-8ED0-4405BBA953A1}"/>
          </ac:picMkLst>
        </pc:picChg>
        <pc:picChg chg="del">
          <ac:chgData name="Gareth Allott" userId="d67bc1e7-5e6e-4540-bcf9-468a02f7a83e" providerId="ADAL" clId="{9695B0D8-2C51-4327-A5B2-1BA6FF0F509C}" dt="2021-04-08T09:55:06.791" v="3214" actId="478"/>
          <ac:picMkLst>
            <pc:docMk/>
            <pc:sldMk cId="2573256152" sldId="2146845405"/>
            <ac:picMk id="5" creationId="{23083362-FB0D-44A1-82D1-04C3DA717F1A}"/>
          </ac:picMkLst>
        </pc:picChg>
        <pc:picChg chg="add mod">
          <ac:chgData name="Gareth Allott" userId="d67bc1e7-5e6e-4540-bcf9-468a02f7a83e" providerId="ADAL" clId="{9695B0D8-2C51-4327-A5B2-1BA6FF0F509C}" dt="2021-04-08T09:56:36.860" v="3312" actId="1076"/>
          <ac:picMkLst>
            <pc:docMk/>
            <pc:sldMk cId="2573256152" sldId="2146845405"/>
            <ac:picMk id="8" creationId="{3C4762C7-21D2-40EA-9BD0-AAE3665BB08D}"/>
          </ac:picMkLst>
        </pc:picChg>
        <pc:picChg chg="del">
          <ac:chgData name="Gareth Allott" userId="d67bc1e7-5e6e-4540-bcf9-468a02f7a83e" providerId="ADAL" clId="{9695B0D8-2C51-4327-A5B2-1BA6FF0F509C}" dt="2021-04-08T09:55:06.791" v="3214" actId="478"/>
          <ac:picMkLst>
            <pc:docMk/>
            <pc:sldMk cId="2573256152" sldId="2146845405"/>
            <ac:picMk id="9" creationId="{89BF50DD-0C17-4339-8E9B-096C40A6F783}"/>
          </ac:picMkLst>
        </pc:picChg>
        <pc:picChg chg="del">
          <ac:chgData name="Gareth Allott" userId="d67bc1e7-5e6e-4540-bcf9-468a02f7a83e" providerId="ADAL" clId="{9695B0D8-2C51-4327-A5B2-1BA6FF0F509C}" dt="2021-04-08T09:55:06.791" v="3214" actId="478"/>
          <ac:picMkLst>
            <pc:docMk/>
            <pc:sldMk cId="2573256152" sldId="2146845405"/>
            <ac:picMk id="11" creationId="{862F298A-43A9-4435-BF94-9064D9BCFCAD}"/>
          </ac:picMkLst>
        </pc:picChg>
        <pc:picChg chg="del">
          <ac:chgData name="Gareth Allott" userId="d67bc1e7-5e6e-4540-bcf9-468a02f7a83e" providerId="ADAL" clId="{9695B0D8-2C51-4327-A5B2-1BA6FF0F509C}" dt="2021-04-08T09:55:06.791" v="3214" actId="478"/>
          <ac:picMkLst>
            <pc:docMk/>
            <pc:sldMk cId="2573256152" sldId="2146845405"/>
            <ac:picMk id="28" creationId="{A2640CED-EA72-4D83-8AE7-D539CC1950BA}"/>
          </ac:picMkLst>
        </pc:picChg>
        <pc:cxnChg chg="del mod">
          <ac:chgData name="Gareth Allott" userId="d67bc1e7-5e6e-4540-bcf9-468a02f7a83e" providerId="ADAL" clId="{9695B0D8-2C51-4327-A5B2-1BA6FF0F509C}" dt="2021-04-08T09:55:06.791" v="3214" actId="478"/>
          <ac:cxnSpMkLst>
            <pc:docMk/>
            <pc:sldMk cId="2573256152" sldId="2146845405"/>
            <ac:cxnSpMk id="13" creationId="{35B79475-0469-4C5C-B1FD-F89D67A467F5}"/>
          </ac:cxnSpMkLst>
        </pc:cxnChg>
        <pc:cxnChg chg="del mod">
          <ac:chgData name="Gareth Allott" userId="d67bc1e7-5e6e-4540-bcf9-468a02f7a83e" providerId="ADAL" clId="{9695B0D8-2C51-4327-A5B2-1BA6FF0F509C}" dt="2021-04-08T09:55:06.791" v="3214" actId="478"/>
          <ac:cxnSpMkLst>
            <pc:docMk/>
            <pc:sldMk cId="2573256152" sldId="2146845405"/>
            <ac:cxnSpMk id="18" creationId="{3B62919F-E8EC-4BFA-A048-8D499FDBE5AE}"/>
          </ac:cxnSpMkLst>
        </pc:cxnChg>
        <pc:cxnChg chg="del mod">
          <ac:chgData name="Gareth Allott" userId="d67bc1e7-5e6e-4540-bcf9-468a02f7a83e" providerId="ADAL" clId="{9695B0D8-2C51-4327-A5B2-1BA6FF0F509C}" dt="2021-04-08T09:55:06.791" v="3214" actId="478"/>
          <ac:cxnSpMkLst>
            <pc:docMk/>
            <pc:sldMk cId="2573256152" sldId="2146845405"/>
            <ac:cxnSpMk id="21" creationId="{26B0C77B-E57E-44E2-9289-8D9EE3105CC4}"/>
          </ac:cxnSpMkLst>
        </pc:cxnChg>
      </pc:sldChg>
      <pc:sldChg chg="addSp delSp modSp add mod">
        <pc:chgData name="Gareth Allott" userId="d67bc1e7-5e6e-4540-bcf9-468a02f7a83e" providerId="ADAL" clId="{9695B0D8-2C51-4327-A5B2-1BA6FF0F509C}" dt="2021-04-08T09:58:43.907" v="3397" actId="14100"/>
        <pc:sldMkLst>
          <pc:docMk/>
          <pc:sldMk cId="1571654902" sldId="2146845406"/>
        </pc:sldMkLst>
        <pc:spChg chg="mod">
          <ac:chgData name="Gareth Allott" userId="d67bc1e7-5e6e-4540-bcf9-468a02f7a83e" providerId="ADAL" clId="{9695B0D8-2C51-4327-A5B2-1BA6FF0F509C}" dt="2021-04-08T09:57:24.776" v="3373" actId="20577"/>
          <ac:spMkLst>
            <pc:docMk/>
            <pc:sldMk cId="1571654902" sldId="2146845406"/>
            <ac:spMk id="2" creationId="{938338AD-17ED-4994-9CD8-EE5C515756B1}"/>
          </ac:spMkLst>
        </pc:spChg>
        <pc:spChg chg="add mod">
          <ac:chgData name="Gareth Allott" userId="d67bc1e7-5e6e-4540-bcf9-468a02f7a83e" providerId="ADAL" clId="{9695B0D8-2C51-4327-A5B2-1BA6FF0F509C}" dt="2021-04-08T09:58:22.756" v="3389" actId="1076"/>
          <ac:spMkLst>
            <pc:docMk/>
            <pc:sldMk cId="1571654902" sldId="2146845406"/>
            <ac:spMk id="5" creationId="{3964A0EE-B94C-4E65-BAE0-87BACB610B67}"/>
          </ac:spMkLst>
        </pc:spChg>
        <pc:spChg chg="add mod">
          <ac:chgData name="Gareth Allott" userId="d67bc1e7-5e6e-4540-bcf9-468a02f7a83e" providerId="ADAL" clId="{9695B0D8-2C51-4327-A5B2-1BA6FF0F509C}" dt="2021-04-08T09:58:43.907" v="3397" actId="14100"/>
          <ac:spMkLst>
            <pc:docMk/>
            <pc:sldMk cId="1571654902" sldId="2146845406"/>
            <ac:spMk id="9" creationId="{01022141-AB07-45CA-9AFE-04430557C280}"/>
          </ac:spMkLst>
        </pc:spChg>
        <pc:picChg chg="add mod">
          <ac:chgData name="Gareth Allott" userId="d67bc1e7-5e6e-4540-bcf9-468a02f7a83e" providerId="ADAL" clId="{9695B0D8-2C51-4327-A5B2-1BA6FF0F509C}" dt="2021-04-08T09:57:40.131" v="3378" actId="1076"/>
          <ac:picMkLst>
            <pc:docMk/>
            <pc:sldMk cId="1571654902" sldId="2146845406"/>
            <ac:picMk id="4" creationId="{B87C53D0-2DB7-448C-8AFA-9B1B956EF92D}"/>
          </ac:picMkLst>
        </pc:picChg>
        <pc:picChg chg="add mod modCrop">
          <ac:chgData name="Gareth Allott" userId="d67bc1e7-5e6e-4540-bcf9-468a02f7a83e" providerId="ADAL" clId="{9695B0D8-2C51-4327-A5B2-1BA6FF0F509C}" dt="2021-04-08T09:58:08.538" v="3384" actId="1076"/>
          <ac:picMkLst>
            <pc:docMk/>
            <pc:sldMk cId="1571654902" sldId="2146845406"/>
            <ac:picMk id="6" creationId="{3575168A-FECB-4125-94B8-914594D8DD1D}"/>
          </ac:picMkLst>
        </pc:picChg>
        <pc:picChg chg="del">
          <ac:chgData name="Gareth Allott" userId="d67bc1e7-5e6e-4540-bcf9-468a02f7a83e" providerId="ADAL" clId="{9695B0D8-2C51-4327-A5B2-1BA6FF0F509C}" dt="2021-04-08T09:57:26.598" v="3374" actId="478"/>
          <ac:picMkLst>
            <pc:docMk/>
            <pc:sldMk cId="1571654902" sldId="2146845406"/>
            <ac:picMk id="8" creationId="{3C4762C7-21D2-40EA-9BD0-AAE3665BB08D}"/>
          </ac:picMkLst>
        </pc:picChg>
      </pc:sldChg>
      <pc:sldChg chg="addSp delSp modSp add mod">
        <pc:chgData name="Gareth Allott" userId="d67bc1e7-5e6e-4540-bcf9-468a02f7a83e" providerId="ADAL" clId="{9695B0D8-2C51-4327-A5B2-1BA6FF0F509C}" dt="2021-04-08T10:04:25.326" v="3685" actId="20577"/>
        <pc:sldMkLst>
          <pc:docMk/>
          <pc:sldMk cId="2388733893" sldId="2146845407"/>
        </pc:sldMkLst>
        <pc:spChg chg="mod">
          <ac:chgData name="Gareth Allott" userId="d67bc1e7-5e6e-4540-bcf9-468a02f7a83e" providerId="ADAL" clId="{9695B0D8-2C51-4327-A5B2-1BA6FF0F509C}" dt="2021-04-08T09:59:14.031" v="3467" actId="20577"/>
          <ac:spMkLst>
            <pc:docMk/>
            <pc:sldMk cId="2388733893" sldId="2146845407"/>
            <ac:spMk id="2" creationId="{938338AD-17ED-4994-9CD8-EE5C515756B1}"/>
          </ac:spMkLst>
        </pc:spChg>
        <pc:spChg chg="del mod">
          <ac:chgData name="Gareth Allott" userId="d67bc1e7-5e6e-4540-bcf9-468a02f7a83e" providerId="ADAL" clId="{9695B0D8-2C51-4327-A5B2-1BA6FF0F509C}" dt="2021-04-08T09:59:09.872" v="3465" actId="478"/>
          <ac:spMkLst>
            <pc:docMk/>
            <pc:sldMk cId="2388733893" sldId="2146845407"/>
            <ac:spMk id="5" creationId="{3964A0EE-B94C-4E65-BAE0-87BACB610B67}"/>
          </ac:spMkLst>
        </pc:spChg>
        <pc:spChg chg="del">
          <ac:chgData name="Gareth Allott" userId="d67bc1e7-5e6e-4540-bcf9-468a02f7a83e" providerId="ADAL" clId="{9695B0D8-2C51-4327-A5B2-1BA6FF0F509C}" dt="2021-04-08T09:59:09.446" v="3463" actId="478"/>
          <ac:spMkLst>
            <pc:docMk/>
            <pc:sldMk cId="2388733893" sldId="2146845407"/>
            <ac:spMk id="9" creationId="{01022141-AB07-45CA-9AFE-04430557C280}"/>
          </ac:spMkLst>
        </pc:spChg>
        <pc:spChg chg="add mod">
          <ac:chgData name="Gareth Allott" userId="d67bc1e7-5e6e-4540-bcf9-468a02f7a83e" providerId="ADAL" clId="{9695B0D8-2C51-4327-A5B2-1BA6FF0F509C}" dt="2021-04-08T10:04:25.326" v="3685" actId="20577"/>
          <ac:spMkLst>
            <pc:docMk/>
            <pc:sldMk cId="2388733893" sldId="2146845407"/>
            <ac:spMk id="10" creationId="{3900C6E9-36B6-4872-9CC6-FDF855348790}"/>
          </ac:spMkLst>
        </pc:spChg>
        <pc:spChg chg="add mod">
          <ac:chgData name="Gareth Allott" userId="d67bc1e7-5e6e-4540-bcf9-468a02f7a83e" providerId="ADAL" clId="{9695B0D8-2C51-4327-A5B2-1BA6FF0F509C}" dt="2021-04-08T10:02:45.005" v="3580" actId="1076"/>
          <ac:spMkLst>
            <pc:docMk/>
            <pc:sldMk cId="2388733893" sldId="2146845407"/>
            <ac:spMk id="11" creationId="{CBEF8A9D-068B-414E-BF45-6329C47A92EB}"/>
          </ac:spMkLst>
        </pc:spChg>
        <pc:picChg chg="del">
          <ac:chgData name="Gareth Allott" userId="d67bc1e7-5e6e-4540-bcf9-468a02f7a83e" providerId="ADAL" clId="{9695B0D8-2C51-4327-A5B2-1BA6FF0F509C}" dt="2021-04-08T09:59:10.997" v="3466" actId="478"/>
          <ac:picMkLst>
            <pc:docMk/>
            <pc:sldMk cId="2388733893" sldId="2146845407"/>
            <ac:picMk id="4" creationId="{B87C53D0-2DB7-448C-8AFA-9B1B956EF92D}"/>
          </ac:picMkLst>
        </pc:picChg>
        <pc:picChg chg="del">
          <ac:chgData name="Gareth Allott" userId="d67bc1e7-5e6e-4540-bcf9-468a02f7a83e" providerId="ADAL" clId="{9695B0D8-2C51-4327-A5B2-1BA6FF0F509C}" dt="2021-04-08T09:59:08.446" v="3462" actId="478"/>
          <ac:picMkLst>
            <pc:docMk/>
            <pc:sldMk cId="2388733893" sldId="2146845407"/>
            <ac:picMk id="6" creationId="{3575168A-FECB-4125-94B8-914594D8DD1D}"/>
          </ac:picMkLst>
        </pc:picChg>
        <pc:picChg chg="add mod">
          <ac:chgData name="Gareth Allott" userId="d67bc1e7-5e6e-4540-bcf9-468a02f7a83e" providerId="ADAL" clId="{9695B0D8-2C51-4327-A5B2-1BA6FF0F509C}" dt="2021-04-08T10:02:15.752" v="3564" actId="1076"/>
          <ac:picMkLst>
            <pc:docMk/>
            <pc:sldMk cId="2388733893" sldId="2146845407"/>
            <ac:picMk id="7" creationId="{DF20063A-3BA8-440B-A3E3-C8DAB7B767C3}"/>
          </ac:picMkLst>
        </pc:picChg>
      </pc:sldChg>
      <pc:sldChg chg="addSp delSp modSp new mod modClrScheme chgLayout">
        <pc:chgData name="Gareth Allott" userId="d67bc1e7-5e6e-4540-bcf9-468a02f7a83e" providerId="ADAL" clId="{9695B0D8-2C51-4327-A5B2-1BA6FF0F509C}" dt="2021-04-08T10:01:07.868" v="3549" actId="1037"/>
        <pc:sldMkLst>
          <pc:docMk/>
          <pc:sldMk cId="76560753" sldId="2146845408"/>
        </pc:sldMkLst>
        <pc:spChg chg="del mod ord">
          <ac:chgData name="Gareth Allott" userId="d67bc1e7-5e6e-4540-bcf9-468a02f7a83e" providerId="ADAL" clId="{9695B0D8-2C51-4327-A5B2-1BA6FF0F509C}" dt="2021-04-08T10:00:10.627" v="3469" actId="700"/>
          <ac:spMkLst>
            <pc:docMk/>
            <pc:sldMk cId="76560753" sldId="2146845408"/>
            <ac:spMk id="2" creationId="{5B9DEB9D-0C9C-44A4-A148-152CCB3901EB}"/>
          </ac:spMkLst>
        </pc:spChg>
        <pc:spChg chg="del mod ord">
          <ac:chgData name="Gareth Allott" userId="d67bc1e7-5e6e-4540-bcf9-468a02f7a83e" providerId="ADAL" clId="{9695B0D8-2C51-4327-A5B2-1BA6FF0F509C}" dt="2021-04-08T10:00:10.627" v="3469" actId="700"/>
          <ac:spMkLst>
            <pc:docMk/>
            <pc:sldMk cId="76560753" sldId="2146845408"/>
            <ac:spMk id="3" creationId="{F20DE35B-5B35-40D6-84CB-65D49039120C}"/>
          </ac:spMkLst>
        </pc:spChg>
        <pc:spChg chg="del">
          <ac:chgData name="Gareth Allott" userId="d67bc1e7-5e6e-4540-bcf9-468a02f7a83e" providerId="ADAL" clId="{9695B0D8-2C51-4327-A5B2-1BA6FF0F509C}" dt="2021-04-08T10:00:10.627" v="3469" actId="700"/>
          <ac:spMkLst>
            <pc:docMk/>
            <pc:sldMk cId="76560753" sldId="2146845408"/>
            <ac:spMk id="4" creationId="{0E2545B6-0CE2-4E9F-8081-D927A6D7D42A}"/>
          </ac:spMkLst>
        </pc:spChg>
        <pc:spChg chg="add mod ord">
          <ac:chgData name="Gareth Allott" userId="d67bc1e7-5e6e-4540-bcf9-468a02f7a83e" providerId="ADAL" clId="{9695B0D8-2C51-4327-A5B2-1BA6FF0F509C}" dt="2021-04-08T10:01:04.578" v="3537" actId="404"/>
          <ac:spMkLst>
            <pc:docMk/>
            <pc:sldMk cId="76560753" sldId="2146845408"/>
            <ac:spMk id="5" creationId="{43CCD180-1996-443F-8FAD-22E82F35DB05}"/>
          </ac:spMkLst>
        </pc:spChg>
        <pc:spChg chg="add del mod ord">
          <ac:chgData name="Gareth Allott" userId="d67bc1e7-5e6e-4540-bcf9-468a02f7a83e" providerId="ADAL" clId="{9695B0D8-2C51-4327-A5B2-1BA6FF0F509C}" dt="2021-04-08T10:00:23.310" v="3473" actId="478"/>
          <ac:spMkLst>
            <pc:docMk/>
            <pc:sldMk cId="76560753" sldId="2146845408"/>
            <ac:spMk id="6" creationId="{755D92E7-C550-4304-8E21-D2F144486F32}"/>
          </ac:spMkLst>
        </pc:spChg>
        <pc:spChg chg="add mod">
          <ac:chgData name="Gareth Allott" userId="d67bc1e7-5e6e-4540-bcf9-468a02f7a83e" providerId="ADAL" clId="{9695B0D8-2C51-4327-A5B2-1BA6FF0F509C}" dt="2021-04-08T10:01:01.722" v="3527" actId="207"/>
          <ac:spMkLst>
            <pc:docMk/>
            <pc:sldMk cId="76560753" sldId="2146845408"/>
            <ac:spMk id="9" creationId="{A79A7C6F-F117-4A1A-99E2-EA9366997087}"/>
          </ac:spMkLst>
        </pc:spChg>
        <pc:spChg chg="add">
          <ac:chgData name="Gareth Allott" userId="d67bc1e7-5e6e-4540-bcf9-468a02f7a83e" providerId="ADAL" clId="{9695B0D8-2C51-4327-A5B2-1BA6FF0F509C}" dt="2021-04-08T10:00:57.537" v="3526" actId="11529"/>
          <ac:spMkLst>
            <pc:docMk/>
            <pc:sldMk cId="76560753" sldId="2146845408"/>
            <ac:spMk id="10" creationId="{92827809-8DA2-47E6-BE43-1E95334A43EB}"/>
          </ac:spMkLst>
        </pc:spChg>
        <pc:picChg chg="add mod">
          <ac:chgData name="Gareth Allott" userId="d67bc1e7-5e6e-4540-bcf9-468a02f7a83e" providerId="ADAL" clId="{9695B0D8-2C51-4327-A5B2-1BA6FF0F509C}" dt="2021-04-08T10:01:07.868" v="3549" actId="1037"/>
          <ac:picMkLst>
            <pc:docMk/>
            <pc:sldMk cId="76560753" sldId="2146845408"/>
            <ac:picMk id="8" creationId="{05E7995C-2E26-4EAB-80DB-91E20A878109}"/>
          </ac:picMkLst>
        </pc:picChg>
      </pc:sldChg>
      <pc:sldChg chg="addSp delSp modSp new mod">
        <pc:chgData name="Gareth Allott" userId="d67bc1e7-5e6e-4540-bcf9-468a02f7a83e" providerId="ADAL" clId="{9695B0D8-2C51-4327-A5B2-1BA6FF0F509C}" dt="2021-04-08T10:04:18.134" v="3684" actId="20577"/>
        <pc:sldMkLst>
          <pc:docMk/>
          <pc:sldMk cId="3056282091" sldId="2146845409"/>
        </pc:sldMkLst>
        <pc:spChg chg="mod">
          <ac:chgData name="Gareth Allott" userId="d67bc1e7-5e6e-4540-bcf9-468a02f7a83e" providerId="ADAL" clId="{9695B0D8-2C51-4327-A5B2-1BA6FF0F509C}" dt="2021-04-08T10:04:18.134" v="3684" actId="20577"/>
          <ac:spMkLst>
            <pc:docMk/>
            <pc:sldMk cId="3056282091" sldId="2146845409"/>
            <ac:spMk id="2" creationId="{262BE1AC-71CE-43A7-8C87-65DA87661748}"/>
          </ac:spMkLst>
        </pc:spChg>
        <pc:spChg chg="del">
          <ac:chgData name="Gareth Allott" userId="d67bc1e7-5e6e-4540-bcf9-468a02f7a83e" providerId="ADAL" clId="{9695B0D8-2C51-4327-A5B2-1BA6FF0F509C}" dt="2021-04-08T10:03:36.927" v="3646" actId="478"/>
          <ac:spMkLst>
            <pc:docMk/>
            <pc:sldMk cId="3056282091" sldId="2146845409"/>
            <ac:spMk id="3" creationId="{7466EFF6-CB75-4E7B-B6AC-B709772666F9}"/>
          </ac:spMkLst>
        </pc:spChg>
        <pc:spChg chg="add mod">
          <ac:chgData name="Gareth Allott" userId="d67bc1e7-5e6e-4540-bcf9-468a02f7a83e" providerId="ADAL" clId="{9695B0D8-2C51-4327-A5B2-1BA6FF0F509C}" dt="2021-04-08T10:04:10.136" v="3683" actId="207"/>
          <ac:spMkLst>
            <pc:docMk/>
            <pc:sldMk cId="3056282091" sldId="2146845409"/>
            <ac:spMk id="6" creationId="{E74F0B98-AD45-4DC6-B98C-203DC7A309F0}"/>
          </ac:spMkLst>
        </pc:spChg>
        <pc:picChg chg="add mod">
          <ac:chgData name="Gareth Allott" userId="d67bc1e7-5e6e-4540-bcf9-468a02f7a83e" providerId="ADAL" clId="{9695B0D8-2C51-4327-A5B2-1BA6FF0F509C}" dt="2021-04-08T10:03:52.708" v="3678" actId="1076"/>
          <ac:picMkLst>
            <pc:docMk/>
            <pc:sldMk cId="3056282091" sldId="2146845409"/>
            <ac:picMk id="5" creationId="{2F0E86BA-60F6-42CB-82F2-FF68775FAEEC}"/>
          </ac:picMkLst>
        </pc:picChg>
      </pc:sldChg>
      <pc:sldChg chg="addSp delSp modSp add mod">
        <pc:chgData name="Gareth Allott" userId="d67bc1e7-5e6e-4540-bcf9-468a02f7a83e" providerId="ADAL" clId="{9695B0D8-2C51-4327-A5B2-1BA6FF0F509C}" dt="2021-04-08T10:05:22.078" v="3756" actId="1076"/>
        <pc:sldMkLst>
          <pc:docMk/>
          <pc:sldMk cId="3734498627" sldId="2146845410"/>
        </pc:sldMkLst>
        <pc:spChg chg="mod">
          <ac:chgData name="Gareth Allott" userId="d67bc1e7-5e6e-4540-bcf9-468a02f7a83e" providerId="ADAL" clId="{9695B0D8-2C51-4327-A5B2-1BA6FF0F509C}" dt="2021-04-08T10:04:42.751" v="3752" actId="20577"/>
          <ac:spMkLst>
            <pc:docMk/>
            <pc:sldMk cId="3734498627" sldId="2146845410"/>
            <ac:spMk id="2" creationId="{938338AD-17ED-4994-9CD8-EE5C515756B1}"/>
          </ac:spMkLst>
        </pc:spChg>
        <pc:spChg chg="del">
          <ac:chgData name="Gareth Allott" userId="d67bc1e7-5e6e-4540-bcf9-468a02f7a83e" providerId="ADAL" clId="{9695B0D8-2C51-4327-A5B2-1BA6FF0F509C}" dt="2021-04-08T10:04:49.262" v="3753" actId="478"/>
          <ac:spMkLst>
            <pc:docMk/>
            <pc:sldMk cId="3734498627" sldId="2146845410"/>
            <ac:spMk id="10" creationId="{3900C6E9-36B6-4872-9CC6-FDF855348790}"/>
          </ac:spMkLst>
        </pc:spChg>
        <pc:spChg chg="del">
          <ac:chgData name="Gareth Allott" userId="d67bc1e7-5e6e-4540-bcf9-468a02f7a83e" providerId="ADAL" clId="{9695B0D8-2C51-4327-A5B2-1BA6FF0F509C}" dt="2021-04-08T10:04:49.262" v="3753" actId="478"/>
          <ac:spMkLst>
            <pc:docMk/>
            <pc:sldMk cId="3734498627" sldId="2146845410"/>
            <ac:spMk id="11" creationId="{CBEF8A9D-068B-414E-BF45-6329C47A92EB}"/>
          </ac:spMkLst>
        </pc:spChg>
        <pc:picChg chg="add mod">
          <ac:chgData name="Gareth Allott" userId="d67bc1e7-5e6e-4540-bcf9-468a02f7a83e" providerId="ADAL" clId="{9695B0D8-2C51-4327-A5B2-1BA6FF0F509C}" dt="2021-04-08T10:05:22.078" v="3756" actId="1076"/>
          <ac:picMkLst>
            <pc:docMk/>
            <pc:sldMk cId="3734498627" sldId="2146845410"/>
            <ac:picMk id="4" creationId="{7B8A22D2-C75E-4749-81B6-54D07B5C5DFD}"/>
          </ac:picMkLst>
        </pc:picChg>
        <pc:picChg chg="del">
          <ac:chgData name="Gareth Allott" userId="d67bc1e7-5e6e-4540-bcf9-468a02f7a83e" providerId="ADAL" clId="{9695B0D8-2C51-4327-A5B2-1BA6FF0F509C}" dt="2021-04-08T10:04:50.553" v="3754" actId="478"/>
          <ac:picMkLst>
            <pc:docMk/>
            <pc:sldMk cId="3734498627" sldId="2146845410"/>
            <ac:picMk id="7" creationId="{DF20063A-3BA8-440B-A3E3-C8DAB7B767C3}"/>
          </ac:picMkLst>
        </pc:picChg>
      </pc:sldChg>
      <pc:sldChg chg="addSp delSp modSp new mod modClrScheme chgLayout">
        <pc:chgData name="Gareth Allott" userId="d67bc1e7-5e6e-4540-bcf9-468a02f7a83e" providerId="ADAL" clId="{9695B0D8-2C51-4327-A5B2-1BA6FF0F509C}" dt="2021-04-22T14:28:52.790" v="4334" actId="20577"/>
        <pc:sldMkLst>
          <pc:docMk/>
          <pc:sldMk cId="1308657037" sldId="2146845411"/>
        </pc:sldMkLst>
        <pc:spChg chg="del mod ord">
          <ac:chgData name="Gareth Allott" userId="d67bc1e7-5e6e-4540-bcf9-468a02f7a83e" providerId="ADAL" clId="{9695B0D8-2C51-4327-A5B2-1BA6FF0F509C}" dt="2021-04-08T10:05:35.374" v="3758" actId="700"/>
          <ac:spMkLst>
            <pc:docMk/>
            <pc:sldMk cId="1308657037" sldId="2146845411"/>
            <ac:spMk id="2" creationId="{2B3266B6-DBD7-45CA-807E-76F398AFB7F5}"/>
          </ac:spMkLst>
        </pc:spChg>
        <pc:spChg chg="del mod ord">
          <ac:chgData name="Gareth Allott" userId="d67bc1e7-5e6e-4540-bcf9-468a02f7a83e" providerId="ADAL" clId="{9695B0D8-2C51-4327-A5B2-1BA6FF0F509C}" dt="2021-04-08T10:05:35.374" v="3758" actId="700"/>
          <ac:spMkLst>
            <pc:docMk/>
            <pc:sldMk cId="1308657037" sldId="2146845411"/>
            <ac:spMk id="3" creationId="{608FBCEB-40C5-4BCB-BD73-003C6ECC79FE}"/>
          </ac:spMkLst>
        </pc:spChg>
        <pc:spChg chg="del">
          <ac:chgData name="Gareth Allott" userId="d67bc1e7-5e6e-4540-bcf9-468a02f7a83e" providerId="ADAL" clId="{9695B0D8-2C51-4327-A5B2-1BA6FF0F509C}" dt="2021-04-08T10:05:35.374" v="3758" actId="700"/>
          <ac:spMkLst>
            <pc:docMk/>
            <pc:sldMk cId="1308657037" sldId="2146845411"/>
            <ac:spMk id="4" creationId="{A84FF7D5-D2F4-4FC2-9BBD-FD5C892C8CD8}"/>
          </ac:spMkLst>
        </pc:spChg>
        <pc:spChg chg="add del mod ord">
          <ac:chgData name="Gareth Allott" userId="d67bc1e7-5e6e-4540-bcf9-468a02f7a83e" providerId="ADAL" clId="{9695B0D8-2C51-4327-A5B2-1BA6FF0F509C}" dt="2021-04-08T10:05:59.594" v="3798" actId="478"/>
          <ac:spMkLst>
            <pc:docMk/>
            <pc:sldMk cId="1308657037" sldId="2146845411"/>
            <ac:spMk id="5" creationId="{1FA488D5-717F-4EB3-8FA0-66D158603A82}"/>
          </ac:spMkLst>
        </pc:spChg>
        <pc:spChg chg="add mod ord">
          <ac:chgData name="Gareth Allott" userId="d67bc1e7-5e6e-4540-bcf9-468a02f7a83e" providerId="ADAL" clId="{9695B0D8-2C51-4327-A5B2-1BA6FF0F509C}" dt="2021-04-08T10:24:56.570" v="4313" actId="20577"/>
          <ac:spMkLst>
            <pc:docMk/>
            <pc:sldMk cId="1308657037" sldId="2146845411"/>
            <ac:spMk id="6" creationId="{EA153DB6-7F7D-461E-929E-9080F17EADD8}"/>
          </ac:spMkLst>
        </pc:spChg>
        <pc:spChg chg="add mod">
          <ac:chgData name="Gareth Allott" userId="d67bc1e7-5e6e-4540-bcf9-468a02f7a83e" providerId="ADAL" clId="{9695B0D8-2C51-4327-A5B2-1BA6FF0F509C}" dt="2021-04-22T14:28:52.790" v="4334" actId="20577"/>
          <ac:spMkLst>
            <pc:docMk/>
            <pc:sldMk cId="1308657037" sldId="2146845411"/>
            <ac:spMk id="7" creationId="{4A91BD2B-0129-40EF-BB69-B636DB8587DB}"/>
          </ac:spMkLst>
        </pc:spChg>
        <pc:spChg chg="add mod">
          <ac:chgData name="Gareth Allott" userId="d67bc1e7-5e6e-4540-bcf9-468a02f7a83e" providerId="ADAL" clId="{9695B0D8-2C51-4327-A5B2-1BA6FF0F509C}" dt="2021-04-08T10:25:04.427" v="4331" actId="20577"/>
          <ac:spMkLst>
            <pc:docMk/>
            <pc:sldMk cId="1308657037" sldId="2146845411"/>
            <ac:spMk id="8" creationId="{FBAA7AEE-B559-4F54-B5B8-CBF27E302B0B}"/>
          </ac:spMkLst>
        </pc:spChg>
      </pc:sldChg>
      <pc:sldChg chg="addSp delSp modSp new mod">
        <pc:chgData name="Gareth Allott" userId="d67bc1e7-5e6e-4540-bcf9-468a02f7a83e" providerId="ADAL" clId="{9695B0D8-2C51-4327-A5B2-1BA6FF0F509C}" dt="2021-04-08T10:07:19.775" v="3880" actId="1076"/>
        <pc:sldMkLst>
          <pc:docMk/>
          <pc:sldMk cId="4113431382" sldId="2146845412"/>
        </pc:sldMkLst>
        <pc:spChg chg="del">
          <ac:chgData name="Gareth Allott" userId="d67bc1e7-5e6e-4540-bcf9-468a02f7a83e" providerId="ADAL" clId="{9695B0D8-2C51-4327-A5B2-1BA6FF0F509C}" dt="2021-04-08T10:06:25.791" v="3800" actId="478"/>
          <ac:spMkLst>
            <pc:docMk/>
            <pc:sldMk cId="4113431382" sldId="2146845412"/>
            <ac:spMk id="2" creationId="{D28EFFC3-4BA4-4326-9437-C1C33337B84B}"/>
          </ac:spMkLst>
        </pc:spChg>
        <pc:spChg chg="del">
          <ac:chgData name="Gareth Allott" userId="d67bc1e7-5e6e-4540-bcf9-468a02f7a83e" providerId="ADAL" clId="{9695B0D8-2C51-4327-A5B2-1BA6FF0F509C}" dt="2021-04-08T10:06:25.791" v="3800" actId="478"/>
          <ac:spMkLst>
            <pc:docMk/>
            <pc:sldMk cId="4113431382" sldId="2146845412"/>
            <ac:spMk id="3" creationId="{D4C572DE-FF5D-48E6-B1B3-1816B5EB769E}"/>
          </ac:spMkLst>
        </pc:spChg>
        <pc:spChg chg="add mod">
          <ac:chgData name="Gareth Allott" userId="d67bc1e7-5e6e-4540-bcf9-468a02f7a83e" providerId="ADAL" clId="{9695B0D8-2C51-4327-A5B2-1BA6FF0F509C}" dt="2021-04-08T10:07:19.775" v="3880" actId="1076"/>
          <ac:spMkLst>
            <pc:docMk/>
            <pc:sldMk cId="4113431382" sldId="2146845412"/>
            <ac:spMk id="5" creationId="{16714764-B698-4F5F-A170-2BCF0B1F5DC6}"/>
          </ac:spMkLst>
        </pc:spChg>
        <pc:spChg chg="add mod">
          <ac:chgData name="Gareth Allott" userId="d67bc1e7-5e6e-4540-bcf9-468a02f7a83e" providerId="ADAL" clId="{9695B0D8-2C51-4327-A5B2-1BA6FF0F509C}" dt="2021-04-08T10:07:19.775" v="3880" actId="1076"/>
          <ac:spMkLst>
            <pc:docMk/>
            <pc:sldMk cId="4113431382" sldId="2146845412"/>
            <ac:spMk id="7" creationId="{89C56123-1CF4-4F89-B7BC-8503C49E414F}"/>
          </ac:spMkLst>
        </pc:spChg>
        <pc:picChg chg="add mod">
          <ac:chgData name="Gareth Allott" userId="d67bc1e7-5e6e-4540-bcf9-468a02f7a83e" providerId="ADAL" clId="{9695B0D8-2C51-4327-A5B2-1BA6FF0F509C}" dt="2021-04-08T10:07:19.775" v="3880" actId="1076"/>
          <ac:picMkLst>
            <pc:docMk/>
            <pc:sldMk cId="4113431382" sldId="2146845412"/>
            <ac:picMk id="6" creationId="{25DE21FD-2AD0-4C6F-B02B-A46F415CB293}"/>
          </ac:picMkLst>
        </pc:picChg>
      </pc:sldChg>
      <pc:sldChg chg="ord">
        <pc:chgData name="Gareth Allott" userId="d67bc1e7-5e6e-4540-bcf9-468a02f7a83e" providerId="ADAL" clId="{9695B0D8-2C51-4327-A5B2-1BA6FF0F509C}" dt="2021-04-28T17:18:46.266" v="4336"/>
        <pc:sldMkLst>
          <pc:docMk/>
          <pc:sldMk cId="458778126" sldId="2146845460"/>
        </pc:sldMkLst>
      </pc:sldChg>
      <pc:sldChg chg="ord">
        <pc:chgData name="Gareth Allott" userId="d67bc1e7-5e6e-4540-bcf9-468a02f7a83e" providerId="ADAL" clId="{9695B0D8-2C51-4327-A5B2-1BA6FF0F509C}" dt="2021-04-28T17:18:46.266" v="4336"/>
        <pc:sldMkLst>
          <pc:docMk/>
          <pc:sldMk cId="3435418820" sldId="2146845461"/>
        </pc:sldMkLst>
      </pc:sldChg>
      <pc:sldMasterChg chg="delSp mod">
        <pc:chgData name="Gareth Allott" userId="d67bc1e7-5e6e-4540-bcf9-468a02f7a83e" providerId="ADAL" clId="{9695B0D8-2C51-4327-A5B2-1BA6FF0F509C}" dt="2021-04-08T09:27:59.029" v="906" actId="478"/>
        <pc:sldMasterMkLst>
          <pc:docMk/>
          <pc:sldMasterMk cId="1120274221" sldId="2147483660"/>
        </pc:sldMasterMkLst>
        <pc:spChg chg="del">
          <ac:chgData name="Gareth Allott" userId="d67bc1e7-5e6e-4540-bcf9-468a02f7a83e" providerId="ADAL" clId="{9695B0D8-2C51-4327-A5B2-1BA6FF0F509C}" dt="2021-04-08T09:27:59.029" v="906" actId="478"/>
          <ac:spMkLst>
            <pc:docMk/>
            <pc:sldMasterMk cId="1120274221" sldId="2147483660"/>
            <ac:spMk id="3" creationId="{FF5AB9D8-6642-5B49-89E9-A48CDE62CA56}"/>
          </ac:spMkLst>
        </pc:spChg>
      </pc:sldMasterChg>
      <pc:sldMasterChg chg="delSldLayout">
        <pc:chgData name="Gareth Allott" userId="d67bc1e7-5e6e-4540-bcf9-468a02f7a83e" providerId="ADAL" clId="{9695B0D8-2C51-4327-A5B2-1BA6FF0F509C}" dt="2021-04-08T09:36:45.616" v="1915" actId="47"/>
        <pc:sldMasterMkLst>
          <pc:docMk/>
          <pc:sldMasterMk cId="49750242" sldId="2147483691"/>
        </pc:sldMasterMkLst>
        <pc:sldLayoutChg chg="del">
          <pc:chgData name="Gareth Allott" userId="d67bc1e7-5e6e-4540-bcf9-468a02f7a83e" providerId="ADAL" clId="{9695B0D8-2C51-4327-A5B2-1BA6FF0F509C}" dt="2021-04-08T09:36:45.616" v="1915" actId="47"/>
          <pc:sldLayoutMkLst>
            <pc:docMk/>
            <pc:sldMasterMk cId="49750242" sldId="2147483691"/>
            <pc:sldLayoutMk cId="1930717147" sldId="214748370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01146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933875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387192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3" y="96278"/>
            <a:ext cx="11639394" cy="9828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632116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77443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34993"/>
      </p:ext>
    </p:extLst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214884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19" imgH="520" progId="TCLayout.ActiveDocument.1">
                  <p:embed/>
                </p:oleObj>
              </mc:Choice>
              <mc:Fallback>
                <p:oleObj name="think-cell Slide" r:id="rId3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83866659"/>
      </p:ext>
    </p:extLst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086723"/>
      </p:ext>
    </p:extLst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44553233"/>
      </p:ext>
    </p:extLst>
  </p:cSld>
  <p:clrMapOvr>
    <a:masterClrMapping/>
  </p:clrMapOvr>
  <p:transition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108055"/>
      </p:ext>
    </p:extLst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6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19" imgH="520" progId="TCLayout.ActiveDocument.1">
                  <p:embed/>
                </p:oleObj>
              </mc:Choice>
              <mc:Fallback>
                <p:oleObj name="think-cell Slide" r:id="rId3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8196495"/>
      </p:ext>
    </p:extLst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395168"/>
      </p:ext>
    </p:extLst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735089"/>
      </p:ext>
    </p:extLst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200014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70905"/>
      </p:ext>
    </p:extLst>
  </p:cSld>
  <p:clrMapOvr>
    <a:masterClrMapping/>
  </p:clrMapOvr>
  <p:transition>
    <p:wipe dir="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9371121"/>
      </p:ext>
    </p:extLst>
  </p:cSld>
  <p:clrMapOvr>
    <a:masterClrMapping/>
  </p:clrMapOvr>
  <p:transition>
    <p:wipe dir="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>
  <p:cSld name="Slide with 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965bc97c8f_1_118"/>
          <p:cNvSpPr txBox="1">
            <a:spLocks noGrp="1"/>
          </p:cNvSpPr>
          <p:nvPr>
            <p:ph type="title"/>
          </p:nvPr>
        </p:nvSpPr>
        <p:spPr>
          <a:xfrm>
            <a:off x="358775" y="451456"/>
            <a:ext cx="1069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965bc97c8f_1_118"/>
          <p:cNvSpPr txBox="1">
            <a:spLocks noGrp="1"/>
          </p:cNvSpPr>
          <p:nvPr>
            <p:ph type="sldNum" idx="12"/>
          </p:nvPr>
        </p:nvSpPr>
        <p:spPr>
          <a:xfrm>
            <a:off x="11053315" y="451455"/>
            <a:ext cx="909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83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3" y="96278"/>
            <a:ext cx="11639394" cy="9828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8972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6303" y="96277"/>
            <a:ext cx="11639394" cy="11012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26624" y="1066800"/>
            <a:ext cx="10538752" cy="5410200"/>
          </a:xfrm>
        </p:spPr>
        <p:txBody>
          <a:bodyPr/>
          <a:lstStyle>
            <a:lvl1pPr>
              <a:lnSpc>
                <a:spcPct val="80000"/>
              </a:lnSpc>
              <a:spcBef>
                <a:spcPts val="999"/>
              </a:spcBef>
              <a:defRPr/>
            </a:lvl1pPr>
            <a:lvl2pPr>
              <a:lnSpc>
                <a:spcPct val="80000"/>
              </a:lnSpc>
              <a:spcBef>
                <a:spcPts val="599"/>
              </a:spcBef>
              <a:defRPr/>
            </a:lvl2pPr>
            <a:lvl3pPr>
              <a:lnSpc>
                <a:spcPct val="80000"/>
              </a:lnSpc>
              <a:spcBef>
                <a:spcPts val="599"/>
              </a:spcBef>
              <a:defRPr/>
            </a:lvl3pPr>
            <a:lvl4pPr>
              <a:lnSpc>
                <a:spcPct val="80000"/>
              </a:lnSpc>
              <a:spcBef>
                <a:spcPts val="599"/>
              </a:spcBef>
              <a:defRPr/>
            </a:lvl4pPr>
            <a:lvl5pPr>
              <a:lnSpc>
                <a:spcPct val="80000"/>
              </a:lnSpc>
              <a:spcBef>
                <a:spcPts val="599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09884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1524001" y="1631148"/>
            <a:ext cx="9144000" cy="2387600"/>
          </a:xfrm>
        </p:spPr>
        <p:txBody>
          <a:bodyPr anchor="b"/>
          <a:lstStyle>
            <a:lvl1pPr algn="ctr">
              <a:defRPr sz="5395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Break Title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5543" y="3930200"/>
            <a:ext cx="10580914" cy="892630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596">
                <a:solidFill>
                  <a:schemeClr val="tx2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6743" indent="0" algn="ctr">
              <a:buNone/>
              <a:defRPr sz="1998"/>
            </a:lvl2pPr>
            <a:lvl3pPr marL="913486" indent="0" algn="ctr">
              <a:buNone/>
              <a:defRPr sz="1798"/>
            </a:lvl3pPr>
            <a:lvl4pPr marL="1370228" indent="0" algn="ctr">
              <a:buNone/>
              <a:defRPr sz="1598"/>
            </a:lvl4pPr>
            <a:lvl5pPr marL="1826971" indent="0" algn="ctr">
              <a:buNone/>
              <a:defRPr sz="1598"/>
            </a:lvl5pPr>
            <a:lvl6pPr marL="2283714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0" indent="0" algn="ctr">
              <a:buNone/>
              <a:defRPr sz="1598"/>
            </a:lvl8pPr>
            <a:lvl9pPr marL="3653942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ECAA157B-F801-49EE-9C3F-93880E630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1942167" y="1108892"/>
            <a:ext cx="8264422" cy="15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7060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87EC-C401-AC47-B125-2124B5F4E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C0DFA45-94D6-A04C-BC41-D8638C36B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127E15-212D-2A4D-8C5A-B6ABED2A7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9619B-2AE5-564D-AF08-FA5945562B0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2E11ECE7-7AC7-DD4E-97DC-BD4FEBDE93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203325"/>
            <a:ext cx="10972800" cy="5762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cap="all" baseline="0"/>
            </a:lvl1pPr>
          </a:lstStyle>
          <a:p>
            <a:pPr lvl="0"/>
            <a:r>
              <a:rPr lang="en-US"/>
              <a:t>Vestibulum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lat. </a:t>
            </a:r>
            <a:r>
              <a:rPr lang="en-US" err="1"/>
              <a:t>Undaessimus</a:t>
            </a:r>
            <a:r>
              <a:rPr lang="en-US"/>
              <a:t> rerum </a:t>
            </a:r>
            <a:r>
              <a:rPr lang="en-US" err="1"/>
              <a:t>verferumquas</a:t>
            </a:r>
            <a:r>
              <a:rPr lang="en-US"/>
              <a:t> </a:t>
            </a:r>
            <a:r>
              <a:rPr lang="en-US" err="1"/>
              <a:t>nulliquas</a:t>
            </a:r>
            <a:r>
              <a:rPr lang="en-US"/>
              <a:t> </a:t>
            </a:r>
            <a:r>
              <a:rPr lang="en-US" err="1"/>
              <a:t>estis</a:t>
            </a:r>
            <a:r>
              <a:rPr lang="en-US"/>
              <a:t> </a:t>
            </a:r>
            <a:r>
              <a:rPr lang="en-US" err="1"/>
              <a:t>explani</a:t>
            </a:r>
            <a:r>
              <a:rPr lang="en-US"/>
              <a:t> </a:t>
            </a:r>
            <a:r>
              <a:rPr lang="en-US" err="1"/>
              <a:t>hicimpe</a:t>
            </a:r>
            <a:r>
              <a:rPr lang="en-US"/>
              <a:t> </a:t>
            </a:r>
            <a:r>
              <a:rPr lang="en-US" err="1"/>
              <a:t>dicaborro</a:t>
            </a:r>
            <a:r>
              <a:rPr lang="en-US"/>
              <a:t> </a:t>
            </a:r>
            <a:r>
              <a:rPr lang="en-US" err="1"/>
              <a:t>officid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mil </a:t>
            </a:r>
            <a:r>
              <a:rPr lang="en-US" err="1"/>
              <a:t>eum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4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719483"/>
      </p:ext>
    </p:extLst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29846"/>
      </p:ext>
    </p:extLst>
  </p:cSld>
  <p:clrMapOvr>
    <a:masterClrMapping/>
  </p:clrMapOvr>
  <p:transition>
    <p:wipe dir="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2453471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19" imgH="520" progId="TCLayout.ActiveDocument.1">
                  <p:embed/>
                </p:oleObj>
              </mc:Choice>
              <mc:Fallback>
                <p:oleObj name="think-cell Slide" r:id="rId3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0625869"/>
      </p:ext>
    </p:extLst>
  </p:cSld>
  <p:clrMapOvr>
    <a:masterClrMapping/>
  </p:clrMapOvr>
  <p:transition>
    <p:wipe dir="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172123"/>
      </p:ext>
    </p:extLst>
  </p:cSld>
  <p:clrMapOvr>
    <a:masterClrMapping/>
  </p:clrMapOvr>
  <p:transition>
    <p:wipe dir="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42730280"/>
      </p:ext>
    </p:extLst>
  </p:cSld>
  <p:clrMapOvr>
    <a:masterClrMapping/>
  </p:clrMapOvr>
  <p:transition>
    <p:wipe dir="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02597"/>
      </p:ext>
    </p:extLst>
  </p:cSld>
  <p:clrMapOvr>
    <a:masterClrMapping/>
  </p:clrMapOvr>
  <p:transition>
    <p:wipe dir="d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41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9761"/>
      </p:ext>
    </p:extLst>
  </p:cSld>
  <p:clrMapOvr>
    <a:masterClrMapping/>
  </p:clrMapOvr>
  <p:transition>
    <p:wipe dir="d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106518"/>
      </p:ext>
    </p:extLst>
  </p:cSld>
  <p:clrMapOvr>
    <a:masterClrMapping/>
  </p:clrMapOvr>
  <p:transition>
    <p:wipe dir="d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29919"/>
      </p:ext>
    </p:extLst>
  </p:cSld>
  <p:clrMapOvr>
    <a:masterClrMapping/>
  </p:clrMapOvr>
  <p:transition>
    <p:wipe dir="d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16952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2444922"/>
      </p:ext>
    </p:extLst>
  </p:cSld>
  <p:clrMapOvr>
    <a:masterClrMapping/>
  </p:clrMapOvr>
  <p:transition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5576838"/>
      </p:ext>
    </p:extLst>
  </p:cSld>
  <p:clrMapOvr>
    <a:masterClrMapping/>
  </p:clrMapOvr>
  <p:transition>
    <p:wipe dir="d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>
  <p:cSld name="Slide with 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965bc97c8f_1_118"/>
          <p:cNvSpPr txBox="1">
            <a:spLocks noGrp="1"/>
          </p:cNvSpPr>
          <p:nvPr>
            <p:ph type="title"/>
          </p:nvPr>
        </p:nvSpPr>
        <p:spPr>
          <a:xfrm>
            <a:off x="358775" y="451456"/>
            <a:ext cx="1069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965bc97c8f_1_118"/>
          <p:cNvSpPr txBox="1">
            <a:spLocks noGrp="1"/>
          </p:cNvSpPr>
          <p:nvPr>
            <p:ph type="sldNum" idx="12"/>
          </p:nvPr>
        </p:nvSpPr>
        <p:spPr>
          <a:xfrm>
            <a:off x="11053315" y="451455"/>
            <a:ext cx="909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70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3" y="96278"/>
            <a:ext cx="11639394" cy="9828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81206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6303" y="96277"/>
            <a:ext cx="11639394" cy="11012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26624" y="1066800"/>
            <a:ext cx="10538752" cy="5410200"/>
          </a:xfrm>
        </p:spPr>
        <p:txBody>
          <a:bodyPr/>
          <a:lstStyle>
            <a:lvl1pPr>
              <a:lnSpc>
                <a:spcPct val="80000"/>
              </a:lnSpc>
              <a:spcBef>
                <a:spcPts val="999"/>
              </a:spcBef>
              <a:defRPr/>
            </a:lvl1pPr>
            <a:lvl2pPr>
              <a:lnSpc>
                <a:spcPct val="80000"/>
              </a:lnSpc>
              <a:spcBef>
                <a:spcPts val="599"/>
              </a:spcBef>
              <a:defRPr/>
            </a:lvl2pPr>
            <a:lvl3pPr>
              <a:lnSpc>
                <a:spcPct val="80000"/>
              </a:lnSpc>
              <a:spcBef>
                <a:spcPts val="599"/>
              </a:spcBef>
              <a:defRPr/>
            </a:lvl3pPr>
            <a:lvl4pPr>
              <a:lnSpc>
                <a:spcPct val="80000"/>
              </a:lnSpc>
              <a:spcBef>
                <a:spcPts val="599"/>
              </a:spcBef>
              <a:defRPr/>
            </a:lvl4pPr>
            <a:lvl5pPr>
              <a:lnSpc>
                <a:spcPct val="80000"/>
              </a:lnSpc>
              <a:spcBef>
                <a:spcPts val="599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00162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1524001" y="1631148"/>
            <a:ext cx="9144000" cy="2387600"/>
          </a:xfrm>
        </p:spPr>
        <p:txBody>
          <a:bodyPr anchor="b"/>
          <a:lstStyle>
            <a:lvl1pPr algn="ctr">
              <a:defRPr sz="5395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Break Title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5543" y="3930200"/>
            <a:ext cx="10580914" cy="892630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596">
                <a:solidFill>
                  <a:schemeClr val="tx2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6743" indent="0" algn="ctr">
              <a:buNone/>
              <a:defRPr sz="1998"/>
            </a:lvl2pPr>
            <a:lvl3pPr marL="913486" indent="0" algn="ctr">
              <a:buNone/>
              <a:defRPr sz="1798"/>
            </a:lvl3pPr>
            <a:lvl4pPr marL="1370228" indent="0" algn="ctr">
              <a:buNone/>
              <a:defRPr sz="1598"/>
            </a:lvl4pPr>
            <a:lvl5pPr marL="1826971" indent="0" algn="ctr">
              <a:buNone/>
              <a:defRPr sz="1598"/>
            </a:lvl5pPr>
            <a:lvl6pPr marL="2283714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0" indent="0" algn="ctr">
              <a:buNone/>
              <a:defRPr sz="1598"/>
            </a:lvl8pPr>
            <a:lvl9pPr marL="3653942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ECAA157B-F801-49EE-9C3F-93880E630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1942167" y="1108892"/>
            <a:ext cx="8264422" cy="15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802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87EC-C401-AC47-B125-2124B5F4E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C0DFA45-94D6-A04C-BC41-D8638C36B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127E15-212D-2A4D-8C5A-B6ABED2A7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9619B-2AE5-564D-AF08-FA5945562B0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2E11ECE7-7AC7-DD4E-97DC-BD4FEBDE93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203325"/>
            <a:ext cx="10972800" cy="5762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cap="all" baseline="0"/>
            </a:lvl1pPr>
          </a:lstStyle>
          <a:p>
            <a:pPr lvl="0"/>
            <a:r>
              <a:rPr lang="en-US"/>
              <a:t>Vestibulum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lat. </a:t>
            </a:r>
            <a:r>
              <a:rPr lang="en-US" err="1"/>
              <a:t>Undaessimus</a:t>
            </a:r>
            <a:r>
              <a:rPr lang="en-US"/>
              <a:t> rerum </a:t>
            </a:r>
            <a:r>
              <a:rPr lang="en-US" err="1"/>
              <a:t>verferumquas</a:t>
            </a:r>
            <a:r>
              <a:rPr lang="en-US"/>
              <a:t> </a:t>
            </a:r>
            <a:r>
              <a:rPr lang="en-US" err="1"/>
              <a:t>nulliquas</a:t>
            </a:r>
            <a:r>
              <a:rPr lang="en-US"/>
              <a:t> </a:t>
            </a:r>
            <a:r>
              <a:rPr lang="en-US" err="1"/>
              <a:t>estis</a:t>
            </a:r>
            <a:r>
              <a:rPr lang="en-US"/>
              <a:t> </a:t>
            </a:r>
            <a:r>
              <a:rPr lang="en-US" err="1"/>
              <a:t>explani</a:t>
            </a:r>
            <a:r>
              <a:rPr lang="en-US"/>
              <a:t> </a:t>
            </a:r>
            <a:r>
              <a:rPr lang="en-US" err="1"/>
              <a:t>hicimpe</a:t>
            </a:r>
            <a:r>
              <a:rPr lang="en-US"/>
              <a:t> </a:t>
            </a:r>
            <a:r>
              <a:rPr lang="en-US" err="1"/>
              <a:t>dicaborro</a:t>
            </a:r>
            <a:r>
              <a:rPr lang="en-US"/>
              <a:t> </a:t>
            </a:r>
            <a:r>
              <a:rPr lang="en-US" err="1"/>
              <a:t>officid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mil </a:t>
            </a:r>
            <a:r>
              <a:rPr lang="en-US" err="1"/>
              <a:t>eum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537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Grey_FishSign_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496" y="1371445"/>
            <a:ext cx="8022802" cy="3867110"/>
          </a:xfrm>
          <a:prstGeom prst="rect">
            <a:avLst/>
          </a:prstGeom>
        </p:spPr>
      </p:pic>
      <p:sp>
        <p:nvSpPr>
          <p:cNvPr id="1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720654" y="2484470"/>
            <a:ext cx="10800595" cy="1126232"/>
          </a:xfrm>
          <a:prstGeom prst="rect">
            <a:avLst/>
          </a:prstGeom>
        </p:spPr>
        <p:txBody>
          <a:bodyPr tIns="45720" bIns="45720" anchor="ctr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Afbeelding 20" descr="Galapagos_Wordlogo_NORMAL_RGB_Mediu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6" y="908720"/>
            <a:ext cx="3741890" cy="72267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5280" y="4521200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05280" y="5441167"/>
            <a:ext cx="4945452" cy="400110"/>
          </a:xfrm>
        </p:spPr>
        <p:txBody>
          <a:bodyPr>
            <a:spAutoFit/>
          </a:bodyPr>
          <a:lstStyle>
            <a:lvl1pPr marL="0" indent="0">
              <a:buNone/>
              <a:defRPr sz="1600" b="0" i="1">
                <a:solidFill>
                  <a:schemeClr val="tx1"/>
                </a:solidFill>
              </a:defRPr>
            </a:lvl1pPr>
            <a:lvl5pPr marL="2081127" indent="-285750">
              <a:buFont typeface="Arial" charset="0"/>
              <a:buChar char="•"/>
              <a:defRPr/>
            </a:lvl5pPr>
          </a:lstStyle>
          <a:p>
            <a:pPr lvl="0" eaLnBrk="0" hangingPunct="0"/>
            <a:r>
              <a:rPr lang="en-US" sz="2000">
                <a:solidFill>
                  <a:schemeClr val="tx2"/>
                </a:solidFill>
              </a:rPr>
              <a:t>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3B7C9-87DC-D848-A006-2948FF11279E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B478-2D11-9847-BC61-B9E9F47119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1016"/>
      </p:ext>
    </p:extLst>
  </p:cSld>
  <p:clrMapOvr>
    <a:masterClrMapping/>
  </p:clrMapOvr>
  <p:transition>
    <p:wipe dir="d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: Titel &amp; More Slide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19" imgH="520" progId="TCLayout.ActiveDocument.1">
                  <p:embed/>
                </p:oleObj>
              </mc:Choice>
              <mc:Fallback>
                <p:oleObj name="think-cell Slide" r:id="rId3" imgW="519" imgH="52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3284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rgbClr val="000000"/>
                </a:solidFill>
                <a:latin typeface="Tahoma" pitchFamily="34" charset="0"/>
              </a:defRPr>
            </a:lvl2pPr>
            <a:lvl3pPr marL="806412" indent="0"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>
                <a:solidFill>
                  <a:srgbClr val="000000"/>
                </a:solidFill>
              </a:defRPr>
            </a:lvl3pPr>
            <a:lvl4pPr marL="1495367" indent="-285750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</a:defRPr>
            </a:lvl4pPr>
            <a:lvl5pPr marL="2081113" indent="-285737"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52651168"/>
      </p:ext>
    </p:extLst>
  </p:cSld>
  <p:clrMapOvr>
    <a:masterClrMapping/>
  </p:clrMapOvr>
  <p:transition>
    <p:wipe dir="d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1035965" cy="1296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3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6036254"/>
      </p:ext>
    </p:extLst>
  </p:cSld>
  <p:clrMapOvr>
    <a:masterClrMapping/>
  </p:clrMapOvr>
  <p:transition>
    <p:wipe dir="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79" y="260650"/>
            <a:ext cx="10810629" cy="1296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88" y="1773238"/>
            <a:ext cx="5308600" cy="4343400"/>
          </a:xfrm>
        </p:spPr>
        <p:txBody>
          <a:bodyPr/>
          <a:lstStyle>
            <a:lvl2pPr marL="692117" indent="-295261" defTabSz="809961">
              <a:buFont typeface="Wingdings" panose="05000000000000000000" pitchFamily="2" charset="2"/>
              <a:buChar char="Ø"/>
              <a:tabLst>
                <a:tab pos="899957" algn="l"/>
                <a:tab pos="1439931" algn="l"/>
              </a:tabLst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59" y="1773238"/>
            <a:ext cx="5310554" cy="4343400"/>
          </a:xfrm>
        </p:spPr>
        <p:txBody>
          <a:bodyPr/>
          <a:lstStyle>
            <a:lvl2pPr marL="692117" indent="-295261">
              <a:buFont typeface="Wingdings" panose="05000000000000000000" pitchFamily="2" charset="2"/>
              <a:buChar char="Ø"/>
              <a:defRPr/>
            </a:lvl2pPr>
            <a:lvl3pPr marL="1030239" indent="-223827">
              <a:buFont typeface="Wingdings" panose="05000000000000000000" pitchFamily="2" charset="2"/>
              <a:buChar char="§"/>
              <a:defRPr/>
            </a:lvl3pPr>
            <a:lvl4pPr marL="1441381" indent="-231764">
              <a:buFont typeface="Wingdings" panose="05000000000000000000" pitchFamily="2" charset="2"/>
              <a:buChar char="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66467048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463874"/>
      </p:ext>
    </p:extLst>
  </p:cSld>
  <p:clrMapOvr>
    <a:masterClrMapping/>
  </p:clrMapOvr>
  <p:transition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lumns_GL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364630"/>
      </p:ext>
    </p:extLst>
  </p:cSld>
  <p:clrMapOvr>
    <a:masterClrMapping/>
  </p:clrMapOvr>
  <p:transition>
    <p:wipe dir="d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457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05834"/>
      </p:ext>
    </p:extLst>
  </p:cSld>
  <p:clrMapOvr>
    <a:masterClrMapping/>
  </p:clrMapOvr>
  <p:transition>
    <p:wipe dir="d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092754"/>
      </p:ext>
    </p:extLst>
  </p:cSld>
  <p:clrMapOvr>
    <a:masterClrMapping/>
  </p:clrMapOvr>
  <p:transition>
    <p:wipe dir="d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2743"/>
      </p:ext>
    </p:extLst>
  </p:cSld>
  <p:clrMapOvr>
    <a:masterClrMapping/>
  </p:clrMapOvr>
  <p:transition>
    <p:wipe dir="d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-6825" y="0"/>
            <a:ext cx="610282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5492" y="1773238"/>
            <a:ext cx="4984621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1585" y="260649"/>
            <a:ext cx="498830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C981F-02F4-2F4F-8AB8-23A6006569EB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CE77-31AA-CA4B-B14C-01F2F5148A85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60804"/>
      </p:ext>
    </p:extLst>
  </p:cSld>
  <p:clrMapOvr>
    <a:masterClrMapping/>
  </p:clrMapOvr>
  <p:transition>
    <p:wipe dir="d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Half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/>
          <p:nvPr userDrawn="1"/>
        </p:nvSpPr>
        <p:spPr bwMode="auto">
          <a:xfrm>
            <a:off x="6096954" y="0"/>
            <a:ext cx="6095046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420684" y="1773238"/>
            <a:ext cx="4911393" cy="434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92117" indent="-295261"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030239" indent="-223827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Afbeelding 12" descr="Greyfish_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6777" y="260649"/>
            <a:ext cx="4915025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5928158"/>
      </p:ext>
    </p:extLst>
  </p:cSld>
  <p:clrMapOvr>
    <a:masterClrMapping/>
  </p:clrMapOvr>
  <p:transition>
    <p:wipe dir="d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03" y="96278"/>
            <a:ext cx="11639394" cy="9828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484887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5CBCD1-B062-F44F-A67F-EA840BD1A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3" y="240653"/>
            <a:ext cx="11639394" cy="1101213"/>
          </a:xfrm>
        </p:spPr>
        <p:txBody>
          <a:bodyPr/>
          <a:lstStyle/>
          <a:p>
            <a:r>
              <a:rPr lang="en-US"/>
              <a:t>Standard Title Only</a:t>
            </a:r>
          </a:p>
        </p:txBody>
      </p:sp>
    </p:spTree>
    <p:extLst>
      <p:ext uri="{BB962C8B-B14F-4D97-AF65-F5344CB8AC3E}">
        <p14:creationId xmlns:p14="http://schemas.microsoft.com/office/powerpoint/2010/main" val="392175482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Standard Title &amp;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3119B7-D23E-C442-8641-B3E1BAB3173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76303" y="1593462"/>
            <a:ext cx="11639394" cy="4073412"/>
          </a:xfrm>
        </p:spPr>
        <p:txBody>
          <a:bodyPr/>
          <a:lstStyle>
            <a:lvl1pPr marL="342900" indent="-342900" algn="l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746125" indent="-228600">
              <a:lnSpc>
                <a:spcPct val="80000"/>
              </a:lnSpc>
              <a:spcBef>
                <a:spcPts val="600"/>
              </a:spcBef>
              <a:defRPr sz="2200"/>
            </a:lvl2pPr>
            <a:lvl3pPr>
              <a:lnSpc>
                <a:spcPct val="80000"/>
              </a:lnSpc>
              <a:spcBef>
                <a:spcPts val="600"/>
              </a:spcBef>
              <a:defRPr sz="1800"/>
            </a:lvl3pPr>
            <a:lvl4pPr>
              <a:lnSpc>
                <a:spcPct val="80000"/>
              </a:lnSpc>
              <a:spcBef>
                <a:spcPts val="600"/>
              </a:spcBef>
              <a:defRPr/>
            </a:lvl4pPr>
            <a:lvl5pPr>
              <a:lnSpc>
                <a:spcPct val="8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53893869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162862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157035" y="3040860"/>
            <a:ext cx="11869206" cy="776287"/>
          </a:xfrm>
        </p:spPr>
        <p:txBody>
          <a:bodyPr tIns="45720" bIns="45720" anchor="ctr"/>
          <a:lstStyle>
            <a:lvl1pPr algn="ctr">
              <a:defRPr sz="4200">
                <a:solidFill>
                  <a:srgbClr val="F58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24429" y="4708390"/>
            <a:ext cx="7743145" cy="535215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20067" y="6226392"/>
            <a:ext cx="7743145" cy="535215"/>
          </a:xfrm>
        </p:spPr>
        <p:txBody>
          <a:bodyPr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6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76CE-4997-4388-98CC-76C31CDB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5A07E-73E7-48C3-8F3E-5C881E4F2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6437B-1180-42FB-88F6-5B92C1CD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E402-65DA-40F4-9B7D-05EA261513D0}" type="datetimeFigureOut">
              <a:rPr lang="en-GB" smtClean="0"/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26464-82E3-4EBD-A33B-C3D35D81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0A36C-B07D-4F24-B78A-82FEC6C8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5F72-0928-452B-AD35-B5FACDF183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72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7DA87-CDA4-BC4F-9E15-59BC7BCA80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563"/>
            <a:ext cx="12192000" cy="68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82EA-7D07-1046-8E57-D02218881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584146" y="6459446"/>
            <a:ext cx="601133" cy="17144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04E50-790F-004D-A3FC-F1A2CCAC170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4396E358-08DD-5748-8748-CF47C23D54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3600" y="6252538"/>
            <a:ext cx="7759793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 goes here.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1F7EB629-5986-1945-9C9E-60CE2AAD40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9" y="6436788"/>
            <a:ext cx="7678516" cy="21676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cap="all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54" indent="0">
              <a:buNone/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Disclaimer goes here.</a:t>
            </a:r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E5326CD1-3904-B54A-8C24-6F259E7CC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969" y="5695694"/>
            <a:ext cx="1960032" cy="13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80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Basic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627080" y="6400805"/>
            <a:ext cx="9378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 sz="2400" b="1">
              <a:latin typeface="Times" pitchFamily="-107" charset="0"/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5489" y="1773238"/>
            <a:ext cx="10806722" cy="434340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2117" indent="-29526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defRPr baseline="0">
                <a:solidFill>
                  <a:schemeClr val="bg1"/>
                </a:solidFill>
                <a:latin typeface="Tahoma" pitchFamily="34" charset="0"/>
              </a:defRPr>
            </a:lvl2pPr>
            <a:lvl3pPr marL="1030239" indent="-223827"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441381" indent="-231764"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1795376" indent="0">
              <a:buClr>
                <a:schemeClr val="accent1"/>
              </a:buClr>
              <a:buFont typeface="Arial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F5DC-3EAB-5B4E-B0DA-7E2098313112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53DE0-B73D-F04F-9303-30C700D38993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186928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1584" y="260649"/>
            <a:ext cx="10810627" cy="13744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104EB-A837-AD48-9132-CE83F3F81A1D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ACF1B-34EB-A74F-86CE-180ADC05D5C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86169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_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146431" y="2624143"/>
            <a:ext cx="1219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>
              <a:latin typeface="Tahoma" pitchFamily="-107" charset="0"/>
              <a:ea typeface="+mn-ea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95" y="6302649"/>
            <a:ext cx="1853003" cy="549445"/>
          </a:xfrm>
          <a:prstGeom prst="rect">
            <a:avLst/>
          </a:prstGeom>
          <a:noFill/>
        </p:spPr>
      </p:pic>
      <p:pic>
        <p:nvPicPr>
          <p:cNvPr id="18" name="Afbeelding 17" descr="Greyfish_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082E4-E715-C743-88D4-C51EBEE31189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82A5B-9473-B24C-991C-C1D5B90D1406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/>
                </a:solidFill>
              </a:rPr>
              <a:t>‹#›</a:t>
            </a:fld>
            <a:endParaRPr lang="en-US" sz="1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667220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oleObject" Target="../embeddings/oleObject3.bin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2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oleObject" Target="../embeddings/oleObject5.bin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4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oleObject" Target="../embeddings/oleObject7.bin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5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519" imgH="520" progId="TCLayout.ActiveDocument.1">
                  <p:embed/>
                </p:oleObj>
              </mc:Choice>
              <mc:Fallback>
                <p:oleObj name="think-cell Slide" r:id="rId16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97B5E6-ED14-E54E-A6A5-86660342C0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7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965852382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519" imgH="520" progId="TCLayout.ActiveDocument.1">
                  <p:embed/>
                </p:oleObj>
              </mc:Choice>
              <mc:Fallback>
                <p:oleObj name="think-cell Slide" r:id="rId19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AB9D8-6642-5B49-89E9-A48CDE62CA56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B5E6-ED14-E54E-A6A5-86660342C0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0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4208595480"/>
              </p:ext>
            </p:ext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519" imgH="520" progId="TCLayout.ActiveDocument.1">
                  <p:embed/>
                </p:oleObj>
              </mc:Choice>
              <mc:Fallback>
                <p:oleObj name="think-cell Slide" r:id="rId19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AB9D8-6642-5B49-89E9-A48CDE62CA56}"/>
              </a:ext>
            </a:extLst>
          </p:cNvPr>
          <p:cNvSpPr txBox="1"/>
          <p:nvPr userDrawn="1"/>
        </p:nvSpPr>
        <p:spPr>
          <a:xfrm>
            <a:off x="3644624" y="6415802"/>
            <a:ext cx="850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B5E6-ED14-E54E-A6A5-86660342C04C}"/>
              </a:ext>
            </a:extLst>
          </p:cNvPr>
          <p:cNvSpPr txBox="1"/>
          <p:nvPr userDrawn="1"/>
        </p:nvSpPr>
        <p:spPr>
          <a:xfrm>
            <a:off x="730504" y="6426132"/>
            <a:ext cx="377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8CFFD4E7-3BFC-1544-B4F6-A337AEB79EB7}" type="slidenum">
              <a:rPr lang="en-US" sz="1000" i="1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000" i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5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8"/>
            </p:custDataLst>
          </p:nvPr>
        </p:nvGraphicFramePr>
        <p:xfrm>
          <a:off x="1959" y="1594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519" imgH="520" progId="TCLayout.ActiveDocument.1">
                  <p:embed/>
                </p:oleObj>
              </mc:Choice>
              <mc:Fallback>
                <p:oleObj name="think-cell Slide" r:id="rId19" imgW="519" imgH="52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59" y="1594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489" y="1773238"/>
            <a:ext cx="1080672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1584" y="260649"/>
            <a:ext cx="10623061" cy="137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0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 (36 pt.)</a:t>
            </a:r>
          </a:p>
        </p:txBody>
      </p:sp>
      <p:pic>
        <p:nvPicPr>
          <p:cNvPr id="22" name="Afbeelding 21" descr="Greyfish_m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" y="448350"/>
            <a:ext cx="601957" cy="288907"/>
          </a:xfrm>
          <a:prstGeom prst="rect">
            <a:avLst/>
          </a:prstGeom>
        </p:spPr>
      </p:pic>
      <p:pic>
        <p:nvPicPr>
          <p:cNvPr id="24" name="Afbeelding 1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1943" y="6446838"/>
            <a:ext cx="1537094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17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ransition>
    <p:wipe dir="d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6pPr>
      <a:lvl7pPr marL="91435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7pPr>
      <a:lvl8pPr marL="137153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8pPr>
      <a:lvl9pPr marL="1828713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15C55"/>
          </a:solidFill>
          <a:latin typeface="Tahoma" pitchFamily="-107" charset="0"/>
        </a:defRPr>
      </a:lvl9pPr>
    </p:titleStyle>
    <p:bodyStyle>
      <a:lvl1pPr marL="342900" indent="-342900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Font typeface="Arial" panose="020B0604020202020204" pitchFamily="34" charset="0"/>
        <a:buChar char="•"/>
        <a:tabLst>
          <a:tab pos="973091" algn="l"/>
          <a:tab pos="1481067" algn="l"/>
        </a:tabLst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92117" indent="-295261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Ø"/>
        <a:tabLst>
          <a:tab pos="973091" algn="l"/>
          <a:tab pos="1481067" algn="l"/>
        </a:tabLst>
        <a:defRPr sz="20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2pPr>
      <a:lvl3pPr marL="1030239" indent="-223827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§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3pPr>
      <a:lvl4pPr marL="1441381" indent="-231764" algn="l" defTabSz="881021" rtl="0" eaLnBrk="1" fontAlgn="base" hangingPunct="1">
        <a:spcBef>
          <a:spcPct val="25000"/>
        </a:spcBef>
        <a:spcAft>
          <a:spcPct val="25000"/>
        </a:spcAft>
        <a:buClr>
          <a:schemeClr val="accent1"/>
        </a:buClr>
        <a:buSzPct val="110000"/>
        <a:buFont typeface="Wingdings" panose="05000000000000000000" pitchFamily="2" charset="2"/>
        <a:buChar char="ü"/>
        <a:tabLst>
          <a:tab pos="973091" algn="l"/>
          <a:tab pos="1481067" algn="l"/>
        </a:tabLst>
        <a:defRPr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4pPr>
      <a:lvl5pPr marL="1800140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  <a:cs typeface="ＭＳ Ｐゴシック"/>
        </a:defRPr>
      </a:lvl5pPr>
      <a:lvl6pPr marL="2257317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714495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171674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628852" indent="-4763" algn="l" defTabSz="881021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SzPct val="75000"/>
        <a:tabLst>
          <a:tab pos="973091" algn="l"/>
          <a:tab pos="1481067" algn="l"/>
        </a:tabLst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1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ustellence.com/app/public/4320811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eevasys.sharepoint.com/:x:/s/EuropeanBusinessConsulting/EY2IWn8gMcdCmkVw0m_e3ysBvFHqOZg1mOanIzOSMFkXew?e=J9gMhz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E9240B9-B268-46DA-8919-F0E5E5390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DDCAD4-B544-4BA6-8202-AFDF9A70B494}"/>
              </a:ext>
            </a:extLst>
          </p:cNvPr>
          <p:cNvSpPr/>
          <p:nvPr/>
        </p:nvSpPr>
        <p:spPr bwMode="auto">
          <a:xfrm>
            <a:off x="0" y="-1"/>
            <a:ext cx="12192000" cy="6858001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715D4-0440-4F2A-B10A-C5E6679D8E46}"/>
              </a:ext>
            </a:extLst>
          </p:cNvPr>
          <p:cNvSpPr txBox="1"/>
          <p:nvPr/>
        </p:nvSpPr>
        <p:spPr>
          <a:xfrm>
            <a:off x="401722" y="2900680"/>
            <a:ext cx="3293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Building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solidFill>
                  <a:schemeClr val="accent1"/>
                </a:solidFill>
                <a:latin typeface="Tahoma"/>
              </a:rPr>
              <a:t>HCP Journeys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86028D-BB43-4C82-B42F-AD37BD3C1BDD}"/>
              </a:ext>
            </a:extLst>
          </p:cNvPr>
          <p:cNvCxnSpPr>
            <a:cxnSpLocks/>
          </p:cNvCxnSpPr>
          <p:nvPr/>
        </p:nvCxnSpPr>
        <p:spPr bwMode="auto">
          <a:xfrm>
            <a:off x="475488" y="3898011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69A092-A161-4D41-88A5-0ACDFCE29DF5}"/>
              </a:ext>
            </a:extLst>
          </p:cNvPr>
          <p:cNvSpPr txBox="1"/>
          <p:nvPr/>
        </p:nvSpPr>
        <p:spPr>
          <a:xfrm>
            <a:off x="448056" y="4026027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April 2021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992EF8-3C27-42E1-B089-917F5A790DD1}"/>
              </a:ext>
            </a:extLst>
          </p:cNvPr>
          <p:cNvCxnSpPr>
            <a:cxnSpLocks/>
          </p:cNvCxnSpPr>
          <p:nvPr/>
        </p:nvCxnSpPr>
        <p:spPr bwMode="auto">
          <a:xfrm>
            <a:off x="475488" y="4532122"/>
            <a:ext cx="27889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">
            <a:extLst>
              <a:ext uri="{FF2B5EF4-FFF2-40B4-BE49-F238E27FC236}">
                <a16:creationId xmlns:a16="http://schemas.microsoft.com/office/drawing/2014/main" id="{536587D1-A4F4-4D0D-A6EA-70D353414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6000"/>
          </a:blip>
          <a:srcRect l="7692" t="27780" r="8073" b="19481"/>
          <a:stretch/>
        </p:blipFill>
        <p:spPr>
          <a:xfrm>
            <a:off x="24409" y="752856"/>
            <a:ext cx="12099939" cy="22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BA8C68-DCD7-4B48-A375-E4C7A4836749}"/>
              </a:ext>
            </a:extLst>
          </p:cNvPr>
          <p:cNvSpPr/>
          <p:nvPr/>
        </p:nvSpPr>
        <p:spPr bwMode="auto">
          <a:xfrm>
            <a:off x="213064" y="1704513"/>
            <a:ext cx="4526536" cy="49025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622D44-E85F-442B-90A1-C8DBB4CFBC9E}"/>
              </a:ext>
            </a:extLst>
          </p:cNvPr>
          <p:cNvSpPr/>
          <p:nvPr/>
        </p:nvSpPr>
        <p:spPr bwMode="auto">
          <a:xfrm>
            <a:off x="5498980" y="1704513"/>
            <a:ext cx="2845248" cy="49025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FC044-BEDA-42E8-913B-B30EC1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808579"/>
          </a:xfrm>
        </p:spPr>
        <p:txBody>
          <a:bodyPr/>
          <a:lstStyle/>
          <a:p>
            <a:r>
              <a:rPr lang="en-GB"/>
              <a:t>HCP Journey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F285E-1361-4421-8B6D-7D3A1B4C56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2809" y="857250"/>
            <a:ext cx="10806722" cy="914400"/>
          </a:xfrm>
        </p:spPr>
        <p:txBody>
          <a:bodyPr/>
          <a:lstStyle/>
          <a:p>
            <a:pPr marL="0" indent="0">
              <a:buNone/>
            </a:pPr>
            <a:r>
              <a:rPr lang="en-GB" sz="2000"/>
              <a:t>In order to accelerate the creation of the journeys, in our experience it is valuable to first discuss the constituents of the Journeys.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2CE04-681A-4EEF-A4BA-B0BE6EBFD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52" t="1417" r="8806" b="5842"/>
          <a:stretch/>
        </p:blipFill>
        <p:spPr>
          <a:xfrm>
            <a:off x="379634" y="5282065"/>
            <a:ext cx="2957137" cy="119493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863E9F-875E-4A5C-8AEA-81A54C98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34" y="3879787"/>
            <a:ext cx="2280502" cy="127081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 descr="A picture containing clock, drawing, room&#10;&#10;Description automatically generated">
            <a:extLst>
              <a:ext uri="{FF2B5EF4-FFF2-40B4-BE49-F238E27FC236}">
                <a16:creationId xmlns:a16="http://schemas.microsoft.com/office/drawing/2014/main" id="{D0EF9D72-D2CC-4A1A-95F4-0B551269B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2" y="1954170"/>
            <a:ext cx="418005" cy="4180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1EB5DA-2A38-472B-8ADF-BFF40D839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2" y="2445909"/>
            <a:ext cx="418005" cy="418005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88A6B8C1-865E-4658-8365-AD53D225C6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26" y="1954170"/>
            <a:ext cx="418005" cy="418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76A990-2978-4A0F-AFF1-8E5928950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26" y="2445909"/>
            <a:ext cx="418005" cy="4180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727590-9454-4C89-B7B5-4674C8760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440" y="2987738"/>
            <a:ext cx="983328" cy="77689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B110A-470F-485C-9A5E-0F552A3408C6}"/>
              </a:ext>
            </a:extLst>
          </p:cNvPr>
          <p:cNvSpPr txBox="1"/>
          <p:nvPr/>
        </p:nvSpPr>
        <p:spPr>
          <a:xfrm>
            <a:off x="1369884" y="2260483"/>
            <a:ext cx="1432589" cy="31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Segmentation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518C3-A9D7-4784-AB78-6820C08D3001}"/>
              </a:ext>
            </a:extLst>
          </p:cNvPr>
          <p:cNvSpPr txBox="1"/>
          <p:nvPr/>
        </p:nvSpPr>
        <p:spPr>
          <a:xfrm>
            <a:off x="1519885" y="3151847"/>
            <a:ext cx="143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Behavioural Research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03A7B-35EA-460C-974C-36263B9AE30A}"/>
              </a:ext>
            </a:extLst>
          </p:cNvPr>
          <p:cNvSpPr txBox="1"/>
          <p:nvPr/>
        </p:nvSpPr>
        <p:spPr>
          <a:xfrm>
            <a:off x="2802917" y="4379611"/>
            <a:ext cx="143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Ladder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22F910-EF63-43EA-BB20-AB1F25E1D127}"/>
              </a:ext>
            </a:extLst>
          </p:cNvPr>
          <p:cNvSpPr txBox="1"/>
          <p:nvPr/>
        </p:nvSpPr>
        <p:spPr>
          <a:xfrm>
            <a:off x="3471586" y="5769917"/>
            <a:ext cx="143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Content &amp; Channels</a:t>
            </a: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92956D50-6992-4AB7-988A-A71362AC1A42}"/>
              </a:ext>
            </a:extLst>
          </p:cNvPr>
          <p:cNvSpPr/>
          <p:nvPr/>
        </p:nvSpPr>
        <p:spPr bwMode="auto">
          <a:xfrm>
            <a:off x="4710110" y="3204930"/>
            <a:ext cx="826225" cy="867983"/>
          </a:xfrm>
          <a:prstGeom prst="mathPl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84409-2604-4F13-9C41-EA4D7AC1AE35}"/>
              </a:ext>
            </a:extLst>
          </p:cNvPr>
          <p:cNvSpPr txBox="1"/>
          <p:nvPr/>
        </p:nvSpPr>
        <p:spPr>
          <a:xfrm>
            <a:off x="6156679" y="1797125"/>
            <a:ext cx="157584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Journey Scenarios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DC07D-51D5-4337-B866-0CC0A69A1C32}"/>
              </a:ext>
            </a:extLst>
          </p:cNvPr>
          <p:cNvSpPr txBox="1"/>
          <p:nvPr/>
        </p:nvSpPr>
        <p:spPr>
          <a:xfrm>
            <a:off x="6129559" y="3801297"/>
            <a:ext cx="157584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Key 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0F7-9D6D-4885-BE6A-9B2DF4E87A44}"/>
              </a:ext>
            </a:extLst>
          </p:cNvPr>
          <p:cNvSpPr txBox="1"/>
          <p:nvPr/>
        </p:nvSpPr>
        <p:spPr>
          <a:xfrm>
            <a:off x="6156679" y="5692615"/>
            <a:ext cx="15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“Moments of Truth”</a:t>
            </a:r>
          </a:p>
        </p:txBody>
      </p:sp>
      <p:sp>
        <p:nvSpPr>
          <p:cNvPr id="26" name="Equals 25">
            <a:extLst>
              <a:ext uri="{FF2B5EF4-FFF2-40B4-BE49-F238E27FC236}">
                <a16:creationId xmlns:a16="http://schemas.microsoft.com/office/drawing/2014/main" id="{CD9BD04D-1FCC-4680-BBD6-3AD7D47C559F}"/>
              </a:ext>
            </a:extLst>
          </p:cNvPr>
          <p:cNvSpPr/>
          <p:nvPr/>
        </p:nvSpPr>
        <p:spPr bwMode="auto">
          <a:xfrm>
            <a:off x="8421283" y="3411743"/>
            <a:ext cx="1017282" cy="555949"/>
          </a:xfrm>
          <a:prstGeom prst="mathEqual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-107" charset="0"/>
              <a:ea typeface="+mn-ea"/>
              <a:cs typeface="+mn-cs"/>
            </a:endParaRPr>
          </a:p>
        </p:txBody>
      </p:sp>
      <p:pic>
        <p:nvPicPr>
          <p:cNvPr id="27" name="Picture 26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80D73945-F3FB-496B-B6C5-2A24795A63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94" y="3204930"/>
            <a:ext cx="2321724" cy="14877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4E75E4-6AE1-401C-8C73-CB4EB2076EB2}"/>
              </a:ext>
            </a:extLst>
          </p:cNvPr>
          <p:cNvSpPr txBox="1"/>
          <p:nvPr/>
        </p:nvSpPr>
        <p:spPr>
          <a:xfrm>
            <a:off x="9884832" y="2863392"/>
            <a:ext cx="1575848" cy="28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463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HCP Journeys</a:t>
            </a:r>
          </a:p>
        </p:txBody>
      </p:sp>
      <p:pic>
        <p:nvPicPr>
          <p:cNvPr id="29" name="Picture 28" descr="A picture containing text, indoor, screen, several&#10;&#10;Description automatically generated">
            <a:extLst>
              <a:ext uri="{FF2B5EF4-FFF2-40B4-BE49-F238E27FC236}">
                <a16:creationId xmlns:a16="http://schemas.microsoft.com/office/drawing/2014/main" id="{2AA4F710-2B3F-486C-85A7-DBDA5422E1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1" t="8990" r="4297" b="51063"/>
          <a:stretch/>
        </p:blipFill>
        <p:spPr>
          <a:xfrm>
            <a:off x="5933528" y="4098277"/>
            <a:ext cx="1967908" cy="1257082"/>
          </a:xfrm>
          <a:prstGeom prst="rect">
            <a:avLst/>
          </a:prstGeom>
        </p:spPr>
      </p:pic>
      <p:pic>
        <p:nvPicPr>
          <p:cNvPr id="31" name="Picture 30" descr="A group of people on a stage&#10;&#10;Description automatically generated with low confidence">
            <a:extLst>
              <a:ext uri="{FF2B5EF4-FFF2-40B4-BE49-F238E27FC236}">
                <a16:creationId xmlns:a16="http://schemas.microsoft.com/office/drawing/2014/main" id="{E34B8186-3CBC-4355-BC2E-80EB443409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9" t="70681" r="4518"/>
          <a:stretch/>
        </p:blipFill>
        <p:spPr>
          <a:xfrm>
            <a:off x="6075780" y="2175126"/>
            <a:ext cx="1784897" cy="13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7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C044-BEDA-42E8-913B-B30EC1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808579"/>
          </a:xfrm>
        </p:spPr>
        <p:txBody>
          <a:bodyPr/>
          <a:lstStyle/>
          <a:p>
            <a:r>
              <a:rPr lang="en-GB"/>
              <a:t>HCP Journey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F285E-1361-4421-8B6D-7D3A1B4C56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2809" y="857250"/>
            <a:ext cx="9564166" cy="914400"/>
          </a:xfrm>
        </p:spPr>
        <p:txBody>
          <a:bodyPr/>
          <a:lstStyle/>
          <a:p>
            <a:pPr marL="0" indent="0">
              <a:buNone/>
            </a:pPr>
            <a:r>
              <a:rPr lang="en-GB" sz="2000" b="1">
                <a:solidFill>
                  <a:schemeClr val="bg2"/>
                </a:solidFill>
              </a:rPr>
              <a:t>We can create HCP Journeys based on different categories or </a:t>
            </a:r>
            <a:r>
              <a:rPr lang="en-GB" sz="2000" b="1" i="1">
                <a:solidFill>
                  <a:schemeClr val="bg2"/>
                </a:solidFill>
              </a:rPr>
              <a:t>Scenarios, for example:</a:t>
            </a:r>
          </a:p>
        </p:txBody>
      </p:sp>
      <p:sp>
        <p:nvSpPr>
          <p:cNvPr id="29" name="Round Single Corner Rectangle 1">
            <a:extLst>
              <a:ext uri="{FF2B5EF4-FFF2-40B4-BE49-F238E27FC236}">
                <a16:creationId xmlns:a16="http://schemas.microsoft.com/office/drawing/2014/main" id="{E8CC11C8-CCFB-49BC-9E57-55571375C5BF}"/>
              </a:ext>
            </a:extLst>
          </p:cNvPr>
          <p:cNvSpPr/>
          <p:nvPr/>
        </p:nvSpPr>
        <p:spPr>
          <a:xfrm flipH="1">
            <a:off x="2172916" y="2413480"/>
            <a:ext cx="2188491" cy="911439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Rep-Driven</a:t>
            </a:r>
          </a:p>
        </p:txBody>
      </p:sp>
      <p:sp>
        <p:nvSpPr>
          <p:cNvPr id="30" name="Round Single Corner Rectangle 1">
            <a:extLst>
              <a:ext uri="{FF2B5EF4-FFF2-40B4-BE49-F238E27FC236}">
                <a16:creationId xmlns:a16="http://schemas.microsoft.com/office/drawing/2014/main" id="{06A31EF5-4483-40ED-BABF-2A850A9D0C14}"/>
              </a:ext>
            </a:extLst>
          </p:cNvPr>
          <p:cNvSpPr/>
          <p:nvPr/>
        </p:nvSpPr>
        <p:spPr>
          <a:xfrm flipH="1">
            <a:off x="4583010" y="2413484"/>
            <a:ext cx="2188491" cy="911439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HCP-Driven</a:t>
            </a:r>
          </a:p>
        </p:txBody>
      </p:sp>
      <p:sp>
        <p:nvSpPr>
          <p:cNvPr id="31" name="Round Single Corner Rectangle 1">
            <a:extLst>
              <a:ext uri="{FF2B5EF4-FFF2-40B4-BE49-F238E27FC236}">
                <a16:creationId xmlns:a16="http://schemas.microsoft.com/office/drawing/2014/main" id="{216FEA9B-D653-40EF-9189-3B54DF33124D}"/>
              </a:ext>
            </a:extLst>
          </p:cNvPr>
          <p:cNvSpPr/>
          <p:nvPr/>
        </p:nvSpPr>
        <p:spPr>
          <a:xfrm flipH="1">
            <a:off x="6993104" y="2413483"/>
            <a:ext cx="2188491" cy="911439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Event-Driven</a:t>
            </a:r>
          </a:p>
        </p:txBody>
      </p:sp>
      <p:pic>
        <p:nvPicPr>
          <p:cNvPr id="32" name="Picture 31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26F32E38-332F-47D3-82EF-016DEC51D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53710" r="74297" b="8871"/>
          <a:stretch/>
        </p:blipFill>
        <p:spPr>
          <a:xfrm>
            <a:off x="2206873" y="3389421"/>
            <a:ext cx="2188491" cy="1357486"/>
          </a:xfrm>
          <a:prstGeom prst="rect">
            <a:avLst/>
          </a:prstGeom>
        </p:spPr>
      </p:pic>
      <p:pic>
        <p:nvPicPr>
          <p:cNvPr id="33" name="Picture 32" descr="A picture containing wall, skiing, different, various&#10;&#10;Description automatically generated">
            <a:extLst>
              <a:ext uri="{FF2B5EF4-FFF2-40B4-BE49-F238E27FC236}">
                <a16:creationId xmlns:a16="http://schemas.microsoft.com/office/drawing/2014/main" id="{A847BA4D-1125-4C5F-A358-7FCDFF32C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8" t="73750" r="35678" b="6591"/>
          <a:stretch/>
        </p:blipFill>
        <p:spPr>
          <a:xfrm>
            <a:off x="4470721" y="3616600"/>
            <a:ext cx="2326057" cy="1137094"/>
          </a:xfrm>
          <a:prstGeom prst="rect">
            <a:avLst/>
          </a:prstGeom>
        </p:spPr>
      </p:pic>
      <p:pic>
        <p:nvPicPr>
          <p:cNvPr id="34" name="Picture 33" descr="A picture containing text, indoor, screen, several&#10;&#10;Description automatically generated">
            <a:extLst>
              <a:ext uri="{FF2B5EF4-FFF2-40B4-BE49-F238E27FC236}">
                <a16:creationId xmlns:a16="http://schemas.microsoft.com/office/drawing/2014/main" id="{27B860CC-CFCC-42B5-8AF4-CC96A75601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1" t="8990" r="4297" b="51063"/>
          <a:stretch/>
        </p:blipFill>
        <p:spPr>
          <a:xfrm>
            <a:off x="6938426" y="3399542"/>
            <a:ext cx="2243169" cy="14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1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d"/>
      </p:transition>
    </mc:Choice>
    <mc:Fallback xmlns="">
      <p:transition>
        <p:wipe dir="d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17010F-43DB-4FF0-9EF2-5FC72E58B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HCP Journey Design</a:t>
            </a:r>
          </a:p>
        </p:txBody>
      </p:sp>
    </p:spTree>
    <p:extLst>
      <p:ext uri="{BB962C8B-B14F-4D97-AF65-F5344CB8AC3E}">
        <p14:creationId xmlns:p14="http://schemas.microsoft.com/office/powerpoint/2010/main" val="30019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53DB6-7F7D-461E-929E-9080F17EADD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3284" y="1773237"/>
            <a:ext cx="4625100" cy="42560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the HCP Journeys are</a:t>
            </a:r>
          </a:p>
          <a:p>
            <a:r>
              <a:rPr lang="en-GB" sz="2000" dirty="0"/>
              <a:t>Representations of ways to drive a flow of continued engagement, leveraging the core channels and content</a:t>
            </a:r>
          </a:p>
          <a:p>
            <a:r>
              <a:rPr lang="en-GB" sz="2000" dirty="0"/>
              <a:t>Guidance for connecting channels</a:t>
            </a:r>
          </a:p>
          <a:p>
            <a:r>
              <a:rPr lang="en-GB" sz="2000" dirty="0"/>
              <a:t>Going to be localised to each market based on market channels, content, scenarios and preferences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A91BD2B-0129-40EF-BB69-B636DB8587DB}"/>
              </a:ext>
            </a:extLst>
          </p:cNvPr>
          <p:cNvSpPr txBox="1">
            <a:spLocks/>
          </p:cNvSpPr>
          <p:nvPr/>
        </p:nvSpPr>
        <p:spPr bwMode="auto">
          <a:xfrm>
            <a:off x="6096000" y="1773236"/>
            <a:ext cx="4625100" cy="458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973091" algn="l"/>
                <a:tab pos="1481067" algn="l"/>
              </a:tabLst>
              <a:defRPr sz="2400"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692117" indent="-295261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  <a:tabLst>
                <a:tab pos="973091" algn="l"/>
                <a:tab pos="1481067" algn="l"/>
              </a:tabLst>
              <a:defRPr sz="2000" baseline="0">
                <a:solidFill>
                  <a:srgbClr val="000000"/>
                </a:solidFill>
                <a:latin typeface="Tahoma" pitchFamily="34" charset="0"/>
                <a:ea typeface="ＭＳ Ｐゴシック" pitchFamily="-107" charset="-128"/>
                <a:cs typeface="ＭＳ Ｐゴシック"/>
              </a:defRPr>
            </a:lvl2pPr>
            <a:lvl3pPr marL="806412" indent="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tabLst>
                <a:tab pos="973091" algn="l"/>
                <a:tab pos="1481067" algn="l"/>
              </a:tabLst>
              <a:defRPr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/>
              </a:defRPr>
            </a:lvl3pPr>
            <a:lvl4pPr marL="1495367" indent="-285750" algn="l" defTabSz="881021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ü"/>
              <a:tabLst>
                <a:tab pos="973091" algn="l"/>
                <a:tab pos="1481067" algn="l"/>
              </a:tabLst>
              <a:defRPr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/>
              </a:defRPr>
            </a:lvl4pPr>
            <a:lvl5pPr marL="2081113" indent="-285737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110000"/>
              <a:buFont typeface="Arial" charset="0"/>
              <a:buChar char="•"/>
              <a:tabLst>
                <a:tab pos="973091" algn="l"/>
                <a:tab pos="1481067" algn="l"/>
              </a:tabLst>
              <a:defRPr sz="1600"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/>
              </a:defRPr>
            </a:lvl5pPr>
            <a:lvl6pPr marL="2257317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714495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171674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628852" indent="-4763" algn="l" defTabSz="881021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accent1"/>
              </a:buClr>
              <a:buSzPct val="75000"/>
              <a:tabLst>
                <a:tab pos="973091" algn="l"/>
                <a:tab pos="1481067" algn="l"/>
              </a:tabLst>
              <a:defRPr sz="16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kern="0" dirty="0"/>
              <a:t>What the HCP Journeys aren’t</a:t>
            </a:r>
          </a:p>
          <a:p>
            <a:pPr marL="342900" marR="0" lvl="0" indent="-342900" algn="l" defTabSz="881021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rgbClr val="F58800"/>
              </a:buClr>
              <a:buSzTx/>
              <a:buFont typeface="Arial" panose="020B0604020202020204" pitchFamily="34" charset="0"/>
              <a:buChar char="•"/>
              <a:tabLst>
                <a:tab pos="973091" algn="l"/>
                <a:tab pos="1481067" algn="l"/>
              </a:tabLst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7" charset="-128"/>
              </a:rPr>
              <a:t>The exact, granular touchpoints for all reps interactions with HCPs.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kern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AA7AEE-B559-4F54-B5B8-CBF27E30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79" y="259809"/>
            <a:ext cx="10810627" cy="1296987"/>
          </a:xfrm>
        </p:spPr>
        <p:txBody>
          <a:bodyPr/>
          <a:lstStyle/>
          <a:p>
            <a:r>
              <a:rPr lang="en-GB" dirty="0"/>
              <a:t>Journeys Overview</a:t>
            </a:r>
          </a:p>
        </p:txBody>
      </p:sp>
    </p:spTree>
    <p:extLst>
      <p:ext uri="{BB962C8B-B14F-4D97-AF65-F5344CB8AC3E}">
        <p14:creationId xmlns:p14="http://schemas.microsoft.com/office/powerpoint/2010/main" val="1308657037"/>
      </p:ext>
    </p:extLst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CD180-1996-443F-8FAD-22E82F35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87" y="1914873"/>
            <a:ext cx="2416157" cy="1296987"/>
          </a:xfrm>
        </p:spPr>
        <p:txBody>
          <a:bodyPr/>
          <a:lstStyle/>
          <a:p>
            <a:r>
              <a:rPr lang="en-GB" sz="3200" dirty="0"/>
              <a:t>The Journey Map Template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7995C-2E26-4EAB-80DB-91E20A87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391" y="321630"/>
            <a:ext cx="9184441" cy="5856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A7C6F-F117-4A1A-99E2-EA9366997087}"/>
              </a:ext>
            </a:extLst>
          </p:cNvPr>
          <p:cNvSpPr txBox="1"/>
          <p:nvPr/>
        </p:nvSpPr>
        <p:spPr>
          <a:xfrm>
            <a:off x="336187" y="5808832"/>
            <a:ext cx="214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Details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2827809-8DA2-47E6-BE43-1E95334A43EB}"/>
              </a:ext>
            </a:extLst>
          </p:cNvPr>
          <p:cNvSpPr/>
          <p:nvPr/>
        </p:nvSpPr>
        <p:spPr bwMode="auto">
          <a:xfrm>
            <a:off x="1417320" y="5760720"/>
            <a:ext cx="384048" cy="1014984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0753"/>
      </p:ext>
    </p:extLst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have defined different box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83362-FB0D-44A1-82D1-04C3DA71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85" y="2394379"/>
            <a:ext cx="1419225" cy="942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323DC2-2776-4E6B-9CFF-BEDABC0E05ED}"/>
              </a:ext>
            </a:extLst>
          </p:cNvPr>
          <p:cNvSpPr txBox="1"/>
          <p:nvPr/>
        </p:nvSpPr>
        <p:spPr>
          <a:xfrm>
            <a:off x="912685" y="1372130"/>
            <a:ext cx="483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Channel boxes are arrow-shaped and the type demonstrated by the box icon/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BF50DD-0C17-4339-8E9B-096C40A6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366" y="2408666"/>
            <a:ext cx="14478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F298A-43A9-4435-BF94-9064D9BC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98" y="2394379"/>
            <a:ext cx="1400175" cy="9144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B79475-0469-4C5C-B1FD-F89D67A467F5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2331910" y="2018461"/>
            <a:ext cx="996220" cy="3902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62919F-E8EC-4BFA-A048-8D499FDBE5AE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328130" y="2018461"/>
            <a:ext cx="423005" cy="2858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B0C77B-E57E-44E2-9289-8D9EE3105CC4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328130" y="2018461"/>
            <a:ext cx="1657441" cy="1303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2640CED-EA72-4D83-8AE7-D539CC195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46" y="5004053"/>
            <a:ext cx="1419225" cy="9334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5326B2-A7ED-4B27-BC31-95FEF874C3C4}"/>
              </a:ext>
            </a:extLst>
          </p:cNvPr>
          <p:cNvSpPr txBox="1"/>
          <p:nvPr/>
        </p:nvSpPr>
        <p:spPr>
          <a:xfrm>
            <a:off x="955546" y="3847151"/>
            <a:ext cx="567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Other boxes are square and more ‘transparent’, which outlines a </a:t>
            </a:r>
            <a:r>
              <a:rPr lang="en-GB" b="1" u="sng" dirty="0">
                <a:solidFill>
                  <a:schemeClr val="accent1"/>
                </a:solidFill>
              </a:rPr>
              <a:t>connecting action</a:t>
            </a:r>
            <a:r>
              <a:rPr lang="en-GB" b="1" dirty="0">
                <a:solidFill>
                  <a:schemeClr val="accent1"/>
                </a:solidFill>
              </a:rPr>
              <a:t>, such as an email click-through or no clickthrough</a:t>
            </a:r>
          </a:p>
        </p:txBody>
      </p:sp>
    </p:spTree>
    <p:extLst>
      <p:ext uri="{BB962C8B-B14F-4D97-AF65-F5344CB8AC3E}">
        <p14:creationId xmlns:p14="http://schemas.microsoft.com/office/powerpoint/2010/main" val="418550112"/>
      </p:ext>
    </p:extLst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different scenarios will be colour coded by their lanes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762C7-21D2-40EA-9BD0-AAE3665B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22" y="1789756"/>
            <a:ext cx="9723556" cy="457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56152"/>
      </p:ext>
    </p:extLst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Adoption stage is highlighted in the top row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C53D0-2DB7-448C-8AFA-9B1B956EF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4837"/>
            <a:ext cx="12192000" cy="4263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168A-FECB-4125-94B8-914594D8D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86" b="57928"/>
          <a:stretch/>
        </p:blipFill>
        <p:spPr>
          <a:xfrm>
            <a:off x="2141399" y="1295400"/>
            <a:ext cx="6256424" cy="105727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964A0EE-B94C-4E65-BAE0-87BACB610B67}"/>
              </a:ext>
            </a:extLst>
          </p:cNvPr>
          <p:cNvSpPr/>
          <p:nvPr/>
        </p:nvSpPr>
        <p:spPr bwMode="auto">
          <a:xfrm>
            <a:off x="3541529" y="2476500"/>
            <a:ext cx="527417" cy="847725"/>
          </a:xfrm>
          <a:prstGeom prst="downArrow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22141-AB07-45CA-9AFE-04430557C280}"/>
              </a:ext>
            </a:extLst>
          </p:cNvPr>
          <p:cNvSpPr/>
          <p:nvPr/>
        </p:nvSpPr>
        <p:spPr bwMode="auto">
          <a:xfrm>
            <a:off x="2744770" y="1269732"/>
            <a:ext cx="1108092" cy="120676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54902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Additional adoption stage detail is hidden in the sub-lanes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0063A-3BA8-440B-A3E3-C8DAB7B7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40" y="1456553"/>
            <a:ext cx="10485160" cy="5401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00C6E9-36B6-4872-9CC6-FDF855348790}"/>
              </a:ext>
            </a:extLst>
          </p:cNvPr>
          <p:cNvSpPr txBox="1"/>
          <p:nvPr/>
        </p:nvSpPr>
        <p:spPr>
          <a:xfrm>
            <a:off x="147191" y="3504544"/>
            <a:ext cx="214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Sub-lanes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BEF8A9D-068B-414E-BF45-6329C47A92EB}"/>
              </a:ext>
            </a:extLst>
          </p:cNvPr>
          <p:cNvSpPr/>
          <p:nvPr/>
        </p:nvSpPr>
        <p:spPr bwMode="auto">
          <a:xfrm rot="16200000">
            <a:off x="1007324" y="1831154"/>
            <a:ext cx="384048" cy="1014984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733893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E1AC-71CE-43A7-8C87-65DA8766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432" y="2527521"/>
            <a:ext cx="4781550" cy="1296987"/>
          </a:xfrm>
        </p:spPr>
        <p:txBody>
          <a:bodyPr/>
          <a:lstStyle/>
          <a:p>
            <a:r>
              <a:rPr lang="en-GB" dirty="0"/>
              <a:t>Details about each touchpoint is also hidden in sub-lanes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E86BA-60F6-42CB-82F2-FF68775F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48" y="356660"/>
            <a:ext cx="4516297" cy="614467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74F0B98-AD45-4DC6-B98C-203DC7A309F0}"/>
              </a:ext>
            </a:extLst>
          </p:cNvPr>
          <p:cNvSpPr/>
          <p:nvPr/>
        </p:nvSpPr>
        <p:spPr bwMode="auto">
          <a:xfrm rot="16200000">
            <a:off x="706032" y="679010"/>
            <a:ext cx="384048" cy="1014984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82091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930B4E-309D-4A59-94DD-37775FE9B2C3}"/>
              </a:ext>
            </a:extLst>
          </p:cNvPr>
          <p:cNvSpPr txBox="1"/>
          <p:nvPr/>
        </p:nvSpPr>
        <p:spPr>
          <a:xfrm>
            <a:off x="679450" y="587375"/>
            <a:ext cx="420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588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Adoption Ladder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A0410-5795-45EC-893C-8C933CAC3795}"/>
              </a:ext>
            </a:extLst>
          </p:cNvPr>
          <p:cNvSpPr txBox="1"/>
          <p:nvPr/>
        </p:nvSpPr>
        <p:spPr>
          <a:xfrm>
            <a:off x="5540367" y="537885"/>
            <a:ext cx="67649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HCP Journeys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2A6A67-3FA7-40A1-A17F-FC2F65CC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72" y="2479459"/>
            <a:ext cx="5494115" cy="2666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F71DE9-3A68-4EA1-8221-5A0F172EBE5A}"/>
              </a:ext>
            </a:extLst>
          </p:cNvPr>
          <p:cNvSpPr txBox="1"/>
          <p:nvPr/>
        </p:nvSpPr>
        <p:spPr>
          <a:xfrm>
            <a:off x="184288" y="1233706"/>
            <a:ext cx="55909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HCP-focused mapping of the level of product adoption.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CFAFF-68AD-43DB-9B0B-B50E8CC84109}"/>
              </a:ext>
            </a:extLst>
          </p:cNvPr>
          <p:cNvSpPr txBox="1"/>
          <p:nvPr/>
        </p:nvSpPr>
        <p:spPr>
          <a:xfrm>
            <a:off x="6137414" y="1233705"/>
            <a:ext cx="55909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execution-focused mapping of the touchpoints with an HCP.</a:t>
            </a:r>
          </a:p>
        </p:txBody>
      </p:sp>
      <p:pic>
        <p:nvPicPr>
          <p:cNvPr id="17" name="Picture 16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1DB6095E-0CDC-4CC6-82DD-48FE40C95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09" y="2479459"/>
            <a:ext cx="3958741" cy="25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7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d"/>
      </p:transition>
    </mc:Choice>
    <mc:Fallback xmlns="">
      <p:transition>
        <p:wipe dir="d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Relevant Resources are linked at the bottom of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A22D2-C75E-4749-81B6-54D07B5C5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236"/>
            <a:ext cx="12192000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98627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714764-B698-4F5F-A170-2BCF0B1F5DC6}"/>
              </a:ext>
            </a:extLst>
          </p:cNvPr>
          <p:cNvSpPr txBox="1"/>
          <p:nvPr/>
        </p:nvSpPr>
        <p:spPr>
          <a:xfrm>
            <a:off x="3048000" y="53525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hlinkClick r:id="rId2"/>
              </a:rPr>
              <a:t>https://custellence.com/app/public/43208111</a:t>
            </a:r>
            <a:endParaRPr lang="en-GB" sz="2000" dirty="0"/>
          </a:p>
        </p:txBody>
      </p:sp>
      <p:pic>
        <p:nvPicPr>
          <p:cNvPr id="6" name="Picture 5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25DE21FD-2AD0-4C6F-B02B-A46F415CB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57" y="1637976"/>
            <a:ext cx="5269085" cy="3376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56123-1CF4-4F89-B7BC-8503C49E414F}"/>
              </a:ext>
            </a:extLst>
          </p:cNvPr>
          <p:cNvSpPr txBox="1"/>
          <p:nvPr/>
        </p:nvSpPr>
        <p:spPr>
          <a:xfrm>
            <a:off x="3047999" y="109962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2"/>
                </a:solidFill>
              </a:rPr>
              <a:t>View the Template</a:t>
            </a:r>
          </a:p>
        </p:txBody>
      </p:sp>
    </p:spTree>
    <p:extLst>
      <p:ext uri="{BB962C8B-B14F-4D97-AF65-F5344CB8AC3E}">
        <p14:creationId xmlns:p14="http://schemas.microsoft.com/office/powerpoint/2010/main" val="4113431382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F8BD-E457-4D19-9F7A-A39E7123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We are building the HCP Journeys based on a core set of Principles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9EDEC-F115-4E7B-962B-B12E37D31DEC}"/>
              </a:ext>
            </a:extLst>
          </p:cNvPr>
          <p:cNvSpPr/>
          <p:nvPr/>
        </p:nvSpPr>
        <p:spPr>
          <a:xfrm>
            <a:off x="836921" y="2650672"/>
            <a:ext cx="5338523" cy="337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Addressing customer needs and preferences – leveraging market research (content, channel, style, time)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E1CDB2-8228-4FAD-844C-C3ED5497B4E5}"/>
              </a:ext>
            </a:extLst>
          </p:cNvPr>
          <p:cNvSpPr/>
          <p:nvPr/>
        </p:nvSpPr>
        <p:spPr>
          <a:xfrm>
            <a:off x="836921" y="1965432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Reflect brand plan and prioritization of activation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B88383-BA1B-4806-81D4-C51B87A738EA}"/>
              </a:ext>
            </a:extLst>
          </p:cNvPr>
          <p:cNvSpPr/>
          <p:nvPr/>
        </p:nvSpPr>
        <p:spPr>
          <a:xfrm>
            <a:off x="836921" y="2308052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rgbClr val="000000"/>
                </a:solidFill>
                <a:latin typeface="Tahoma"/>
              </a:rPr>
              <a:t>Simple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632460-E99F-4177-B7B0-63FDEAC2FF60}"/>
              </a:ext>
            </a:extLst>
          </p:cNvPr>
          <p:cNvSpPr/>
          <p:nvPr/>
        </p:nvSpPr>
        <p:spPr>
          <a:xfrm>
            <a:off x="836921" y="3065576"/>
            <a:ext cx="5338523" cy="4081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Actionable today = channel maturity, content is there, or where consent is required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E9B90-8482-4832-A223-ABE968F69EF4}"/>
              </a:ext>
            </a:extLst>
          </p:cNvPr>
          <p:cNvSpPr/>
          <p:nvPr/>
        </p:nvSpPr>
        <p:spPr>
          <a:xfrm>
            <a:off x="836921" y="1622812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Practical / Pragmatic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AE311-2694-4631-9357-21A55CA02DC6}"/>
              </a:ext>
            </a:extLst>
          </p:cNvPr>
          <p:cNvSpPr/>
          <p:nvPr/>
        </p:nvSpPr>
        <p:spPr>
          <a:xfrm>
            <a:off x="836921" y="3755952"/>
            <a:ext cx="5338523" cy="2534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Powered by Insight &amp; data (try to combine where possible to see 360 view)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399D9-D8DB-49FD-85BC-9861DC6E6B8D}"/>
              </a:ext>
            </a:extLst>
          </p:cNvPr>
          <p:cNvSpPr/>
          <p:nvPr/>
        </p:nvSpPr>
        <p:spPr>
          <a:xfrm>
            <a:off x="836921" y="4443522"/>
            <a:ext cx="5338523" cy="2534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Various access points (into journey)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53D74E-C77E-4007-93C7-53499908015F}"/>
              </a:ext>
            </a:extLst>
          </p:cNvPr>
          <p:cNvSpPr/>
          <p:nvPr/>
        </p:nvSpPr>
        <p:spPr>
          <a:xfrm>
            <a:off x="6435113" y="1622812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rgbClr val="000000"/>
                </a:solidFill>
                <a:latin typeface="Tahoma"/>
              </a:rPr>
              <a:t>Linked to key events/milestones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040E7A-4020-435E-B272-2A8F91E4AB4B}"/>
              </a:ext>
            </a:extLst>
          </p:cNvPr>
          <p:cNvSpPr/>
          <p:nvPr/>
        </p:nvSpPr>
        <p:spPr>
          <a:xfrm>
            <a:off x="836921" y="4098572"/>
            <a:ext cx="5338523" cy="2304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‘Aligned to CRM/CDP’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3940F4-FDE3-4EE9-BBED-931A820F52C9}"/>
              </a:ext>
            </a:extLst>
          </p:cNvPr>
          <p:cNvSpPr/>
          <p:nvPr/>
        </p:nvSpPr>
        <p:spPr>
          <a:xfrm>
            <a:off x="6435113" y="2318546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rgbClr val="000000"/>
                </a:solidFill>
                <a:latin typeface="Tahoma"/>
              </a:rPr>
              <a:t>Journeys are connected and not in isolation – Cross functional / co-ordinated approach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200B90-BC14-4605-914D-566BED184C1C}"/>
              </a:ext>
            </a:extLst>
          </p:cNvPr>
          <p:cNvSpPr/>
          <p:nvPr/>
        </p:nvSpPr>
        <p:spPr>
          <a:xfrm>
            <a:off x="836921" y="5864908"/>
            <a:ext cx="5338523" cy="2534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Based on fact, not feeling (where possible)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EDB9EB-0687-4E30-9543-53F5282D4F84}"/>
              </a:ext>
            </a:extLst>
          </p:cNvPr>
          <p:cNvSpPr/>
          <p:nvPr/>
        </p:nvSpPr>
        <p:spPr>
          <a:xfrm>
            <a:off x="836921" y="5567372"/>
            <a:ext cx="5338523" cy="2094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Leverages digital and physical touchpoints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33630B-C344-4D38-BB19-D3405F16374D}"/>
              </a:ext>
            </a:extLst>
          </p:cNvPr>
          <p:cNvCxnSpPr>
            <a:cxnSpLocks/>
          </p:cNvCxnSpPr>
          <p:nvPr/>
        </p:nvCxnSpPr>
        <p:spPr bwMode="auto">
          <a:xfrm flipV="1">
            <a:off x="577251" y="1433903"/>
            <a:ext cx="0" cy="518673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707E7C-177A-4AEA-A02F-64F624E948BE}"/>
              </a:ext>
            </a:extLst>
          </p:cNvPr>
          <p:cNvSpPr txBox="1"/>
          <p:nvPr/>
        </p:nvSpPr>
        <p:spPr>
          <a:xfrm>
            <a:off x="33183" y="6303131"/>
            <a:ext cx="1143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2"/>
                </a:solidFill>
              </a:rPr>
              <a:t>Priority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0EE615-0D7E-4F30-A3BE-41362A4B3E9B}"/>
              </a:ext>
            </a:extLst>
          </p:cNvPr>
          <p:cNvSpPr/>
          <p:nvPr/>
        </p:nvSpPr>
        <p:spPr>
          <a:xfrm>
            <a:off x="6435113" y="1975413"/>
            <a:ext cx="5338523" cy="25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rgbClr val="000000"/>
                </a:solidFill>
                <a:latin typeface="Tahoma"/>
              </a:rPr>
              <a:t>Linked to key conferences/events</a:t>
            </a:r>
          </a:p>
        </p:txBody>
      </p:sp>
    </p:spTree>
    <p:extLst>
      <p:ext uri="{BB962C8B-B14F-4D97-AF65-F5344CB8AC3E}">
        <p14:creationId xmlns:p14="http://schemas.microsoft.com/office/powerpoint/2010/main" val="35080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433715-4715-4CF4-8D69-2AFCA5B1772D}"/>
              </a:ext>
            </a:extLst>
          </p:cNvPr>
          <p:cNvSpPr/>
          <p:nvPr/>
        </p:nvSpPr>
        <p:spPr bwMode="auto">
          <a:xfrm>
            <a:off x="7324344" y="1962814"/>
            <a:ext cx="4867656" cy="33621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AF8BD-E457-4D19-9F7A-A39E7123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Each Journey map will be aligned to moving an HCP along one step in the Adoption Ladder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23A60-6B9B-4D36-8733-9C8E05E9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4" y="1943412"/>
            <a:ext cx="6256424" cy="33577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797276-37AA-4357-A03B-E2029B163D81}"/>
              </a:ext>
            </a:extLst>
          </p:cNvPr>
          <p:cNvSpPr/>
          <p:nvPr/>
        </p:nvSpPr>
        <p:spPr bwMode="auto">
          <a:xfrm>
            <a:off x="1233606" y="2323861"/>
            <a:ext cx="1108092" cy="326440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A6B63D-00DA-4BC5-A5D2-A4AC8DB4D0C9}"/>
              </a:ext>
            </a:extLst>
          </p:cNvPr>
          <p:cNvSpPr/>
          <p:nvPr/>
        </p:nvSpPr>
        <p:spPr bwMode="auto">
          <a:xfrm>
            <a:off x="2341698" y="5319491"/>
            <a:ext cx="606682" cy="380449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7A903-FC89-4D62-A775-1A2CAB1A8C28}"/>
              </a:ext>
            </a:extLst>
          </p:cNvPr>
          <p:cNvSpPr txBox="1"/>
          <p:nvPr/>
        </p:nvSpPr>
        <p:spPr>
          <a:xfrm>
            <a:off x="7534656" y="2265693"/>
            <a:ext cx="39047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 will begin by using the ‘</a:t>
            </a:r>
            <a:r>
              <a:rPr lang="en-GB" sz="1600" b="1" dirty="0">
                <a:solidFill>
                  <a:schemeClr val="accent1"/>
                </a:solidFill>
              </a:rPr>
              <a:t>Marketing rule of 7</a:t>
            </a:r>
            <a:r>
              <a:rPr lang="en-GB" sz="1600" dirty="0"/>
              <a:t>’ </a:t>
            </a:r>
            <a:r>
              <a:rPr lang="en-GB" sz="1600" dirty="0">
                <a:sym typeface="Wingdings" panose="05000000000000000000" pitchFamily="2" charset="2"/>
              </a:rPr>
              <a:t> so defining 7 touchpoints required to move a HCP </a:t>
            </a:r>
            <a:r>
              <a:rPr lang="en-GB" sz="1600" b="1" dirty="0">
                <a:solidFill>
                  <a:schemeClr val="accent1"/>
                </a:solidFill>
                <a:sym typeface="Wingdings" panose="05000000000000000000" pitchFamily="2" charset="2"/>
              </a:rPr>
              <a:t>from adoption stage 1 to 2.</a:t>
            </a:r>
          </a:p>
          <a:p>
            <a:endParaRPr lang="en-GB" sz="1600" dirty="0">
              <a:sym typeface="Wingdings" panose="05000000000000000000" pitchFamily="2" charset="2"/>
            </a:endParaRPr>
          </a:p>
          <a:p>
            <a:r>
              <a:rPr lang="en-GB" sz="1600" dirty="0">
                <a:sym typeface="Wingdings" panose="05000000000000000000" pitchFamily="2" charset="2"/>
              </a:rPr>
              <a:t>Once the journeys are being executed, we will be using analytics techniques to </a:t>
            </a:r>
            <a:r>
              <a:rPr lang="en-GB" sz="1600" b="1" dirty="0">
                <a:solidFill>
                  <a:schemeClr val="accent1"/>
                </a:solidFill>
                <a:sym typeface="Wingdings" panose="05000000000000000000" pitchFamily="2" charset="2"/>
              </a:rPr>
              <a:t>adapt the journeys to better represent the reality</a:t>
            </a:r>
            <a:r>
              <a:rPr lang="en-GB" sz="1600" dirty="0">
                <a:sym typeface="Wingdings" panose="05000000000000000000" pitchFamily="2" charset="2"/>
              </a:rPr>
              <a:t> of how many touchpoints it takes (and what channels work better).</a:t>
            </a:r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62681-4372-4B96-B532-3F6D6E166CDC}"/>
              </a:ext>
            </a:extLst>
          </p:cNvPr>
          <p:cNvSpPr txBox="1"/>
          <p:nvPr/>
        </p:nvSpPr>
        <p:spPr>
          <a:xfrm>
            <a:off x="1280160" y="5337779"/>
            <a:ext cx="10341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solidFill>
                  <a:schemeClr val="accent1"/>
                </a:solidFill>
              </a:rPr>
              <a:t>7 touchpoints</a:t>
            </a:r>
          </a:p>
        </p:txBody>
      </p:sp>
    </p:spTree>
    <p:extLst>
      <p:ext uri="{BB962C8B-B14F-4D97-AF65-F5344CB8AC3E}">
        <p14:creationId xmlns:p14="http://schemas.microsoft.com/office/powerpoint/2010/main" val="425276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BA3697-50A2-4A62-9376-1299CB8DC0E0}"/>
              </a:ext>
            </a:extLst>
          </p:cNvPr>
          <p:cNvSpPr/>
          <p:nvPr/>
        </p:nvSpPr>
        <p:spPr bwMode="auto">
          <a:xfrm>
            <a:off x="0" y="1875825"/>
            <a:ext cx="12192000" cy="40681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AF8BD-E457-4D19-9F7A-A39E7123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We will be leveraging the core Galapagos channels, and brand content.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05B6D-E2FB-4DC0-B53F-E102D15A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703375"/>
            <a:ext cx="6293459" cy="270682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AFA7569C-C39F-437E-B2C9-4BA9F3966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36"/>
          <a:stretch/>
        </p:blipFill>
        <p:spPr>
          <a:xfrm>
            <a:off x="6386589" y="2703375"/>
            <a:ext cx="5748261" cy="270682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8D259F-E2B5-4AC3-B269-20797A20E393}"/>
              </a:ext>
            </a:extLst>
          </p:cNvPr>
          <p:cNvSpPr txBox="1"/>
          <p:nvPr/>
        </p:nvSpPr>
        <p:spPr>
          <a:xfrm>
            <a:off x="876300" y="2228850"/>
            <a:ext cx="479107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Core Channels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D9434B-0E73-4056-AC63-04BEA55C2103}"/>
              </a:ext>
            </a:extLst>
          </p:cNvPr>
          <p:cNvSpPr txBox="1"/>
          <p:nvPr/>
        </p:nvSpPr>
        <p:spPr>
          <a:xfrm>
            <a:off x="6943725" y="2247900"/>
            <a:ext cx="479107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Existing &amp; Planned Content</a:t>
            </a:r>
          </a:p>
        </p:txBody>
      </p:sp>
    </p:spTree>
    <p:extLst>
      <p:ext uri="{BB962C8B-B14F-4D97-AF65-F5344CB8AC3E}">
        <p14:creationId xmlns:p14="http://schemas.microsoft.com/office/powerpoint/2010/main" val="376816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F8BD-E457-4D19-9F7A-A39E7123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We have explored a variety of tools to design the journeys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2328FEC1-5F83-4928-BA52-BC8606653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13" y="1270068"/>
            <a:ext cx="2131410" cy="904235"/>
          </a:xfrm>
          <a:prstGeom prst="rect">
            <a:avLst/>
          </a:prstGeom>
        </p:spPr>
      </p:pic>
      <p:pic>
        <p:nvPicPr>
          <p:cNvPr id="9" name="Picture 8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CC8AF076-0487-4827-B699-62A17B0F0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16" y="1513392"/>
            <a:ext cx="2590554" cy="48101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44150B8F-49F8-4A75-ACE4-0139266FD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1" b="29472"/>
          <a:stretch/>
        </p:blipFill>
        <p:spPr>
          <a:xfrm>
            <a:off x="9017413" y="1466849"/>
            <a:ext cx="2717388" cy="575181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D8652F0-08E2-40C8-BCC7-D0D462A06A40}"/>
              </a:ext>
            </a:extLst>
          </p:cNvPr>
          <p:cNvGraphicFramePr>
            <a:graphicFrameLocks noGrp="1"/>
          </p:cNvGraphicFramePr>
          <p:nvPr/>
        </p:nvGraphicFramePr>
        <p:xfrm>
          <a:off x="276225" y="2174302"/>
          <a:ext cx="11487151" cy="37475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43307">
                  <a:extLst>
                    <a:ext uri="{9D8B030D-6E8A-4147-A177-3AD203B41FA5}">
                      <a16:colId xmlns:a16="http://schemas.microsoft.com/office/drawing/2014/main" val="3191271448"/>
                    </a:ext>
                  </a:extLst>
                </a:gridCol>
                <a:gridCol w="2847948">
                  <a:extLst>
                    <a:ext uri="{9D8B030D-6E8A-4147-A177-3AD203B41FA5}">
                      <a16:colId xmlns:a16="http://schemas.microsoft.com/office/drawing/2014/main" val="3749805036"/>
                    </a:ext>
                  </a:extLst>
                </a:gridCol>
                <a:gridCol w="2847948">
                  <a:extLst>
                    <a:ext uri="{9D8B030D-6E8A-4147-A177-3AD203B41FA5}">
                      <a16:colId xmlns:a16="http://schemas.microsoft.com/office/drawing/2014/main" val="1305512919"/>
                    </a:ext>
                  </a:extLst>
                </a:gridCol>
                <a:gridCol w="2847948">
                  <a:extLst>
                    <a:ext uri="{9D8B030D-6E8A-4147-A177-3AD203B41FA5}">
                      <a16:colId xmlns:a16="http://schemas.microsoft.com/office/drawing/2014/main" val="1708123540"/>
                    </a:ext>
                  </a:extLst>
                </a:gridCol>
              </a:tblGrid>
              <a:tr h="416393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accent6"/>
                          </a:solidFill>
                        </a:rPr>
                        <a:t>Easily Editable – Basic Changes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953681"/>
                  </a:ext>
                </a:extLst>
              </a:tr>
              <a:tr h="416393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accent6"/>
                          </a:solidFill>
                        </a:rPr>
                        <a:t>Easily Editable – Structural Changes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608063"/>
                  </a:ext>
                </a:extLst>
              </a:tr>
              <a:tr h="416393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accent6"/>
                          </a:solidFill>
                        </a:rPr>
                        <a:t>Learning Curve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322089"/>
                  </a:ext>
                </a:extLst>
              </a:tr>
              <a:tr h="416393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accent6"/>
                          </a:solidFill>
                        </a:rPr>
                        <a:t>Live Collaboration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171345"/>
                  </a:ext>
                </a:extLst>
              </a:tr>
              <a:tr h="416393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accent6"/>
                          </a:solidFill>
                        </a:rPr>
                        <a:t>Flexibility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918572"/>
                  </a:ext>
                </a:extLst>
              </a:tr>
              <a:tr h="416393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accent6"/>
                          </a:solidFill>
                        </a:rPr>
                        <a:t>Readability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8787"/>
                  </a:ext>
                </a:extLst>
              </a:tr>
              <a:tr h="416393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accent6"/>
                          </a:solidFill>
                        </a:rPr>
                        <a:t>Full map visualisation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27951"/>
                  </a:ext>
                </a:extLst>
              </a:tr>
              <a:tr h="416393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>
                          <a:solidFill>
                            <a:schemeClr val="accent6"/>
                          </a:solidFill>
                        </a:rPr>
                        <a:t>Guided Journey Creation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59717"/>
                  </a:ext>
                </a:extLst>
              </a:tr>
              <a:tr h="416393">
                <a:tc>
                  <a:txBody>
                    <a:bodyPr/>
                    <a:lstStyle/>
                    <a:p>
                      <a:pPr marL="0" marR="0" lvl="0" indent="0" algn="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solidFill>
                            <a:schemeClr val="accent6"/>
                          </a:solidFill>
                        </a:rPr>
                        <a:t>Cost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75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91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D180-47DE-4017-B64E-A97724AE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Custellence</a:t>
            </a:r>
          </a:p>
        </p:txBody>
      </p:sp>
      <p:pic>
        <p:nvPicPr>
          <p:cNvPr id="4" name="Picture 3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15AC11EE-867A-49BD-9D59-4ED21EA9B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031676"/>
            <a:ext cx="5269085" cy="3376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03C2E-EEB6-4539-8368-C5746ABF8A39}"/>
              </a:ext>
            </a:extLst>
          </p:cNvPr>
          <p:cNvSpPr txBox="1"/>
          <p:nvPr/>
        </p:nvSpPr>
        <p:spPr>
          <a:xfrm>
            <a:off x="757954" y="822577"/>
            <a:ext cx="1097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After comparing a multitude of tools, we believe Custellence has the best balance of features vs simplicity, with simplicity being key.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2AF15-6837-44AA-BC76-3C2B5E68696D}"/>
              </a:ext>
            </a:extLst>
          </p:cNvPr>
          <p:cNvSpPr txBox="1"/>
          <p:nvPr/>
        </p:nvSpPr>
        <p:spPr>
          <a:xfrm>
            <a:off x="6096000" y="2842771"/>
            <a:ext cx="5444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Custellence is a simple, </a:t>
            </a:r>
            <a:r>
              <a:rPr lang="en-GB" b="1" dirty="0">
                <a:solidFill>
                  <a:schemeClr val="tx2"/>
                </a:solidFill>
              </a:rPr>
              <a:t>1-page journey creation tool</a:t>
            </a:r>
            <a:r>
              <a:rPr lang="en-GB" dirty="0"/>
              <a:t>, with collaboration functionality.</a:t>
            </a:r>
          </a:p>
          <a:p>
            <a:endParaRPr lang="en-GB" dirty="0"/>
          </a:p>
          <a:p>
            <a:r>
              <a:rPr lang="en-GB" dirty="0"/>
              <a:t>We are using Custellence </a:t>
            </a:r>
            <a:r>
              <a:rPr lang="en-GB" b="1" dirty="0">
                <a:solidFill>
                  <a:schemeClr val="tx2"/>
                </a:solidFill>
              </a:rPr>
              <a:t>solely to help guide the creation of HCP Journeys</a:t>
            </a:r>
            <a:r>
              <a:rPr lang="en-GB" dirty="0"/>
              <a:t>, not for use in the orchestration or execution of journeys.</a:t>
            </a:r>
          </a:p>
        </p:txBody>
      </p:sp>
    </p:spTree>
    <p:extLst>
      <p:ext uri="{BB962C8B-B14F-4D97-AF65-F5344CB8AC3E}">
        <p14:creationId xmlns:p14="http://schemas.microsoft.com/office/powerpoint/2010/main" val="1495903228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tool is arranged in ‘lanes’, with boxes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6D0374-90BA-434E-9BDB-F8B8030E5B05}"/>
              </a:ext>
            </a:extLst>
          </p:cNvPr>
          <p:cNvSpPr txBox="1"/>
          <p:nvPr/>
        </p:nvSpPr>
        <p:spPr>
          <a:xfrm>
            <a:off x="1314332" y="1405070"/>
            <a:ext cx="268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</a:rPr>
              <a:t>Boxes can be different sizes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206BB-4303-4CB2-99FD-D597365C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118"/>
            <a:ext cx="12192000" cy="4056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08271-59E1-463A-8F7A-AD20C89A4908}"/>
              </a:ext>
            </a:extLst>
          </p:cNvPr>
          <p:cNvSpPr txBox="1"/>
          <p:nvPr/>
        </p:nvSpPr>
        <p:spPr>
          <a:xfrm>
            <a:off x="7041298" y="1371758"/>
            <a:ext cx="2950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</a:rPr>
              <a:t>Different types of boxes can be added to the lanes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BB27B4D-D854-4562-AE7F-22A233647293}"/>
              </a:ext>
            </a:extLst>
          </p:cNvPr>
          <p:cNvSpPr/>
          <p:nvPr/>
        </p:nvSpPr>
        <p:spPr bwMode="auto">
          <a:xfrm rot="5024821">
            <a:off x="2284174" y="2277009"/>
            <a:ext cx="882501" cy="306914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704D9E1-8B76-42B4-AAFA-8AF3DCEE2FD8}"/>
              </a:ext>
            </a:extLst>
          </p:cNvPr>
          <p:cNvSpPr/>
          <p:nvPr/>
        </p:nvSpPr>
        <p:spPr bwMode="auto">
          <a:xfrm rot="6175214">
            <a:off x="6535845" y="3275544"/>
            <a:ext cx="2544725" cy="306914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A91016-D3C9-4DB0-B6A7-640DCDDC45E8}"/>
              </a:ext>
            </a:extLst>
          </p:cNvPr>
          <p:cNvSpPr txBox="1"/>
          <p:nvPr/>
        </p:nvSpPr>
        <p:spPr>
          <a:xfrm>
            <a:off x="4049799" y="1407543"/>
            <a:ext cx="2950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</a:rPr>
              <a:t>Boxes can be assigned different ‘statuses’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7A145EE-C08D-441A-B3E3-02BC9C0143AC}"/>
              </a:ext>
            </a:extLst>
          </p:cNvPr>
          <p:cNvSpPr/>
          <p:nvPr/>
        </p:nvSpPr>
        <p:spPr bwMode="auto">
          <a:xfrm rot="6011494">
            <a:off x="4516955" y="2810777"/>
            <a:ext cx="1590174" cy="306914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224420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38AD-17ED-4994-9CD8-EE5C5157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‘Sub-lanes’ can be hidden within a 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90C9B-7CB1-4051-93C6-5313CB7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429000"/>
            <a:ext cx="7541582" cy="3031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6F496B-A08A-4845-BD88-6A04E33A6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40"/>
          <a:stretch/>
        </p:blipFill>
        <p:spPr>
          <a:xfrm>
            <a:off x="2047875" y="1182443"/>
            <a:ext cx="7541582" cy="2114347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FE4BFB32-3E5E-4607-89CB-1E8A171EF55B}"/>
              </a:ext>
            </a:extLst>
          </p:cNvPr>
          <p:cNvSpPr/>
          <p:nvPr/>
        </p:nvSpPr>
        <p:spPr bwMode="auto">
          <a:xfrm>
            <a:off x="1810512" y="3813048"/>
            <a:ext cx="155067" cy="1536192"/>
          </a:xfrm>
          <a:prstGeom prst="leftBracke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107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5816ED-716F-4F43-85F4-B7EB6BD76E19}"/>
              </a:ext>
            </a:extLst>
          </p:cNvPr>
          <p:cNvSpPr txBox="1"/>
          <p:nvPr/>
        </p:nvSpPr>
        <p:spPr>
          <a:xfrm>
            <a:off x="484251" y="4369007"/>
            <a:ext cx="156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Additional Lanes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ACB7D3-49F2-4231-9CC1-38DF1E4B5CB5}"/>
              </a:ext>
            </a:extLst>
          </p:cNvPr>
          <p:cNvCxnSpPr/>
          <p:nvPr/>
        </p:nvCxnSpPr>
        <p:spPr bwMode="auto">
          <a:xfrm>
            <a:off x="1888045" y="1865376"/>
            <a:ext cx="0" cy="2834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14930944"/>
      </p:ext>
    </p:extLst>
  </p:cSld>
  <p:clrMapOvr>
    <a:masterClrMapping/>
  </p:clrMapOvr>
  <p:transition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ppt/theme/theme2.xml><?xml version="1.0" encoding="utf-8"?>
<a:theme xmlns:a="http://schemas.openxmlformats.org/drawingml/2006/main" name="10_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ppt/theme/theme3.xml><?xml version="1.0" encoding="utf-8"?>
<a:theme xmlns:a="http://schemas.openxmlformats.org/drawingml/2006/main" name="9_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ppt/theme/theme4.xml><?xml version="1.0" encoding="utf-8"?>
<a:theme xmlns:a="http://schemas.openxmlformats.org/drawingml/2006/main" name="1_Galapagos_template_Basic">
  <a:themeElements>
    <a:clrScheme name="GALAPAGOS_Basic Deck">
      <a:dk1>
        <a:srgbClr val="000000"/>
      </a:dk1>
      <a:lt1>
        <a:sysClr val="window" lastClr="FFFFFF"/>
      </a:lt1>
      <a:dk2>
        <a:srgbClr val="00463E"/>
      </a:dk2>
      <a:lt2>
        <a:srgbClr val="808080"/>
      </a:lt2>
      <a:accent1>
        <a:srgbClr val="F58800"/>
      </a:accent1>
      <a:accent2>
        <a:srgbClr val="00463E"/>
      </a:accent2>
      <a:accent3>
        <a:srgbClr val="54A0E0"/>
      </a:accent3>
      <a:accent4>
        <a:srgbClr val="808080"/>
      </a:accent4>
      <a:accent5>
        <a:srgbClr val="F8AC40"/>
      </a:accent5>
      <a:accent6>
        <a:srgbClr val="3D6960"/>
      </a:accent6>
      <a:hlink>
        <a:srgbClr val="54A0E0"/>
      </a:hlink>
      <a:folHlink>
        <a:srgbClr val="808080"/>
      </a:folHlink>
    </a:clrScheme>
    <a:fontScheme name="GLPGtemplate2008_confi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7" charset="0"/>
          </a:defRPr>
        </a:defPPr>
      </a:lstStyle>
    </a:lnDef>
  </a:objectDefaults>
  <a:extraClrSchemeLst>
    <a:extraClrScheme>
      <a:clrScheme name="GLPGtemplate2008_conf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PGtemplate2008_conf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PGtemplate2008_confid 8">
        <a:dk1>
          <a:srgbClr val="000000"/>
        </a:dk1>
        <a:lt1>
          <a:srgbClr val="FFFFFF"/>
        </a:lt1>
        <a:dk2>
          <a:srgbClr val="015C55"/>
        </a:dk2>
        <a:lt2>
          <a:srgbClr val="808080"/>
        </a:lt2>
        <a:accent1>
          <a:srgbClr val="DF6C00"/>
        </a:accent1>
        <a:accent2>
          <a:srgbClr val="015C55"/>
        </a:accent2>
        <a:accent3>
          <a:srgbClr val="FFFFFF"/>
        </a:accent3>
        <a:accent4>
          <a:srgbClr val="000000"/>
        </a:accent4>
        <a:accent5>
          <a:srgbClr val="ECBAAA"/>
        </a:accent5>
        <a:accent6>
          <a:srgbClr val="01534C"/>
        </a:accent6>
        <a:hlink>
          <a:srgbClr val="99CC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Template_2019_Confidential.pptx [Read-Only]" id="{82F71833-905D-439F-96D6-B9556E8C00EF}" vid="{8CFD8E06-D04D-4387-9277-E41FC907AB7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9D17E572A9014CA98EF55A5E8319AA" ma:contentTypeVersion="11" ma:contentTypeDescription="Create a new document." ma:contentTypeScope="" ma:versionID="d6b5e727e98f570f0574fc3565af7e9e">
  <xsd:schema xmlns:xsd="http://www.w3.org/2001/XMLSchema" xmlns:xs="http://www.w3.org/2001/XMLSchema" xmlns:p="http://schemas.microsoft.com/office/2006/metadata/properties" xmlns:ns2="0d8c423f-ad67-45a2-8b05-97a43a5b7821" xmlns:ns3="ead0e857-dec6-4b1e-afd3-48dbfac7dd48" targetNamespace="http://schemas.microsoft.com/office/2006/metadata/properties" ma:root="true" ma:fieldsID="6f3db167e660a116f7b51cc0c02ca9e8" ns2:_="" ns3:_="">
    <xsd:import namespace="0d8c423f-ad67-45a2-8b05-97a43a5b7821"/>
    <xsd:import namespace="ead0e857-dec6-4b1e-afd3-48dbfac7dd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c423f-ad67-45a2-8b05-97a43a5b78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0e857-dec6-4b1e-afd3-48dbfac7dd4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741AF0-68B8-4FE8-92DF-CB028FD4BC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8c423f-ad67-45a2-8b05-97a43a5b7821"/>
    <ds:schemaRef ds:uri="ead0e857-dec6-4b1e-afd3-48dbfac7dd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C1B1D6-A438-4791-B2DD-8DFE8685E2AD}">
  <ds:schemaRefs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ad0e857-dec6-4b1e-afd3-48dbfac7dd48"/>
    <ds:schemaRef ds:uri="0d8c423f-ad67-45a2-8b05-97a43a5b7821"/>
  </ds:schemaRefs>
</ds:datastoreItem>
</file>

<file path=customXml/itemProps3.xml><?xml version="1.0" encoding="utf-8"?>
<ds:datastoreItem xmlns:ds="http://schemas.openxmlformats.org/officeDocument/2006/customXml" ds:itemID="{6E5545D2-19D3-4F98-A559-98FD72FAB8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645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Tahoma</vt:lpstr>
      <vt:lpstr>Times</vt:lpstr>
      <vt:lpstr>Wingdings</vt:lpstr>
      <vt:lpstr>Galapagos_template_Basic</vt:lpstr>
      <vt:lpstr>10_Galapagos_template_Basic</vt:lpstr>
      <vt:lpstr>9_Galapagos_template_Basic</vt:lpstr>
      <vt:lpstr>1_Galapagos_template_Basic</vt:lpstr>
      <vt:lpstr>think-cell Slide</vt:lpstr>
      <vt:lpstr>PowerPoint Presentation</vt:lpstr>
      <vt:lpstr>PowerPoint Presentation</vt:lpstr>
      <vt:lpstr>We are building the HCP Journeys based on a core set of Principles</vt:lpstr>
      <vt:lpstr>Each Journey map will be aligned to moving an HCP along one step in the Adoption Ladder</vt:lpstr>
      <vt:lpstr>We will be leveraging the core Galapagos channels, and brand content.</vt:lpstr>
      <vt:lpstr>We have explored a variety of tools to design the journeys</vt:lpstr>
      <vt:lpstr>Custellence</vt:lpstr>
      <vt:lpstr>The tool is arranged in ‘lanes’, with boxes</vt:lpstr>
      <vt:lpstr>‘Sub-lanes’ can be hidden within a lane</vt:lpstr>
      <vt:lpstr>HCP Journey Components</vt:lpstr>
      <vt:lpstr>HCP Journey Scenarios</vt:lpstr>
      <vt:lpstr>The HCP Journey Design</vt:lpstr>
      <vt:lpstr>Journeys Overview</vt:lpstr>
      <vt:lpstr>The Journey Map Template</vt:lpstr>
      <vt:lpstr>We have defined different box types</vt:lpstr>
      <vt:lpstr>The different scenarios will be colour coded by their lanes</vt:lpstr>
      <vt:lpstr>The Adoption stage is highlighted in the top row</vt:lpstr>
      <vt:lpstr>Additional adoption stage detail is hidden in the sub-lanes</vt:lpstr>
      <vt:lpstr>Details about each touchpoint is also hidden in sub-lanes</vt:lpstr>
      <vt:lpstr>Relevant Resources are linked at the bottom of the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Gareth Allott</dc:creator>
  <cp:lastModifiedBy>Gareth Allott</cp:lastModifiedBy>
  <cp:revision>1</cp:revision>
  <dcterms:created xsi:type="dcterms:W3CDTF">2021-04-08T09:15:56Z</dcterms:created>
  <dcterms:modified xsi:type="dcterms:W3CDTF">2021-04-29T10:11:09Z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0x010100009D17E572A9014CA98EF55A5E8319AA</vt:lpwstr>
  </property>
</Properties>
</file>